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20" r:id="rId4"/>
  </p:sldMasterIdLst>
  <p:notesMasterIdLst>
    <p:notesMasterId r:id="rId56"/>
  </p:notesMasterIdLst>
  <p:sldIdLst>
    <p:sldId id="272" r:id="rId5"/>
    <p:sldId id="257" r:id="rId6"/>
    <p:sldId id="259" r:id="rId7"/>
    <p:sldId id="265" r:id="rId8"/>
    <p:sldId id="305" r:id="rId9"/>
    <p:sldId id="290" r:id="rId10"/>
    <p:sldId id="341" r:id="rId11"/>
    <p:sldId id="306" r:id="rId12"/>
    <p:sldId id="275" r:id="rId13"/>
    <p:sldId id="278" r:id="rId14"/>
    <p:sldId id="307" r:id="rId15"/>
    <p:sldId id="274" r:id="rId16"/>
    <p:sldId id="308" r:id="rId17"/>
    <p:sldId id="279" r:id="rId18"/>
    <p:sldId id="309" r:id="rId19"/>
    <p:sldId id="284" r:id="rId20"/>
    <p:sldId id="285" r:id="rId21"/>
    <p:sldId id="333" r:id="rId22"/>
    <p:sldId id="342" r:id="rId23"/>
    <p:sldId id="325" r:id="rId24"/>
    <p:sldId id="319" r:id="rId25"/>
    <p:sldId id="320" r:id="rId26"/>
    <p:sldId id="343" r:id="rId27"/>
    <p:sldId id="321" r:id="rId28"/>
    <p:sldId id="286" r:id="rId29"/>
    <p:sldId id="318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13" r:id="rId38"/>
    <p:sldId id="314" r:id="rId39"/>
    <p:sldId id="315" r:id="rId40"/>
    <p:sldId id="316" r:id="rId41"/>
    <p:sldId id="317" r:id="rId42"/>
    <p:sldId id="287" r:id="rId43"/>
    <p:sldId id="335" r:id="rId44"/>
    <p:sldId id="336" r:id="rId45"/>
    <p:sldId id="297" r:id="rId46"/>
    <p:sldId id="337" r:id="rId47"/>
    <p:sldId id="338" r:id="rId48"/>
    <p:sldId id="339" r:id="rId49"/>
    <p:sldId id="340" r:id="rId50"/>
    <p:sldId id="310" r:id="rId51"/>
    <p:sldId id="311" r:id="rId52"/>
    <p:sldId id="266" r:id="rId53"/>
    <p:sldId id="312" r:id="rId54"/>
    <p:sldId id="264" r:id="rId55"/>
  </p:sldIdLst>
  <p:sldSz cx="12192000" cy="6858000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78" autoAdjust="0"/>
    <p:restoredTop sz="93333" autoAdjust="0"/>
  </p:normalViewPr>
  <p:slideViewPr>
    <p:cSldViewPr snapToGrid="0">
      <p:cViewPr varScale="1">
        <p:scale>
          <a:sx n="105" d="100"/>
          <a:sy n="105" d="100"/>
        </p:scale>
        <p:origin x="13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81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68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>
            <a:extLst>
              <a:ext uri="{FF2B5EF4-FFF2-40B4-BE49-F238E27FC236}">
                <a16:creationId xmlns:a16="http://schemas.microsoft.com/office/drawing/2014/main" id="{E0D8B50C-8244-46E1-890B-A2A2F70D717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5F97F953-F024-462C-9AC2-D149EEDD1825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21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14339" name="Rectangle 1">
            <a:extLst>
              <a:ext uri="{FF2B5EF4-FFF2-40B4-BE49-F238E27FC236}">
                <a16:creationId xmlns:a16="http://schemas.microsoft.com/office/drawing/2014/main" id="{70901120-C31F-45A4-85EC-3E5B3E1A7E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FFFD3CD4-8EE9-4A8B-8879-2FC2B7F0B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4341" name="Text Box 3">
            <a:extLst>
              <a:ext uri="{FF2B5EF4-FFF2-40B4-BE49-F238E27FC236}">
                <a16:creationId xmlns:a16="http://schemas.microsoft.com/office/drawing/2014/main" id="{472480FE-7C6B-4C75-B6DB-2E3A93790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AE58E09C-AF57-48B1-88C1-A70E3AFB6FC0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21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034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>
            <a:extLst>
              <a:ext uri="{FF2B5EF4-FFF2-40B4-BE49-F238E27FC236}">
                <a16:creationId xmlns:a16="http://schemas.microsoft.com/office/drawing/2014/main" id="{508672D5-B430-4B2C-982A-7D145FF69EC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F2A96A60-4755-480E-9232-5D583D5DFB48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22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16387" name="Rectangle 1">
            <a:extLst>
              <a:ext uri="{FF2B5EF4-FFF2-40B4-BE49-F238E27FC236}">
                <a16:creationId xmlns:a16="http://schemas.microsoft.com/office/drawing/2014/main" id="{381572A8-2EA9-40B5-A7AA-0BC723979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2FABD083-5F3C-4B17-BB65-594089E02F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6389" name="Text Box 3">
            <a:extLst>
              <a:ext uri="{FF2B5EF4-FFF2-40B4-BE49-F238E27FC236}">
                <a16:creationId xmlns:a16="http://schemas.microsoft.com/office/drawing/2014/main" id="{F3ED0B83-0814-4589-8AE3-9B56CCFF0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5DBE8580-C9CE-43B4-BE86-AECC4DF2015B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22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794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>
            <a:extLst>
              <a:ext uri="{FF2B5EF4-FFF2-40B4-BE49-F238E27FC236}">
                <a16:creationId xmlns:a16="http://schemas.microsoft.com/office/drawing/2014/main" id="{508672D5-B430-4B2C-982A-7D145FF69EC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F2A96A60-4755-480E-9232-5D583D5DFB48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23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16387" name="Rectangle 1">
            <a:extLst>
              <a:ext uri="{FF2B5EF4-FFF2-40B4-BE49-F238E27FC236}">
                <a16:creationId xmlns:a16="http://schemas.microsoft.com/office/drawing/2014/main" id="{381572A8-2EA9-40B5-A7AA-0BC723979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2FABD083-5F3C-4B17-BB65-594089E02F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6389" name="Text Box 3">
            <a:extLst>
              <a:ext uri="{FF2B5EF4-FFF2-40B4-BE49-F238E27FC236}">
                <a16:creationId xmlns:a16="http://schemas.microsoft.com/office/drawing/2014/main" id="{F3ED0B83-0814-4589-8AE3-9B56CCFF0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5DBE8580-C9CE-43B4-BE86-AECC4DF2015B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23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847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>
            <a:extLst>
              <a:ext uri="{FF2B5EF4-FFF2-40B4-BE49-F238E27FC236}">
                <a16:creationId xmlns:a16="http://schemas.microsoft.com/office/drawing/2014/main" id="{1CC3BB28-C095-4513-BC56-37EA03FC4BC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9AFECBC3-5279-4088-BE10-A06D60335C48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24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18435" name="Rectangle 1">
            <a:extLst>
              <a:ext uri="{FF2B5EF4-FFF2-40B4-BE49-F238E27FC236}">
                <a16:creationId xmlns:a16="http://schemas.microsoft.com/office/drawing/2014/main" id="{1B3C7B84-D95E-4748-9285-27AC7B51D1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6B3D4FA6-79CC-4666-A82E-8F3A8430B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8437" name="Text Box 3">
            <a:extLst>
              <a:ext uri="{FF2B5EF4-FFF2-40B4-BE49-F238E27FC236}">
                <a16:creationId xmlns:a16="http://schemas.microsoft.com/office/drawing/2014/main" id="{81E93350-BD91-47C1-8DD1-B887557E1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F6B4E319-9B4B-4C2A-B127-A3070120A7EF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24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912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9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81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18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27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6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79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9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53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31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65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64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53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52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29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28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C8B4456B-7BDB-4AA7-9A6A-C576E57573E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5C2FBA1C-04F0-4FE3-9C60-CA8F6B6CED77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39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6FA9B872-E67C-4929-B3DF-3834150730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C023B980-873B-4B78-9FA9-694FB0C57E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20485" name="Text Box 3">
            <a:extLst>
              <a:ext uri="{FF2B5EF4-FFF2-40B4-BE49-F238E27FC236}">
                <a16:creationId xmlns:a16="http://schemas.microsoft.com/office/drawing/2014/main" id="{4DB07F71-D96E-4A7E-B3AB-78638F8F7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8692F7A4-171D-4AA8-933B-C8151AB27FA9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39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8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4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>
            <a:extLst>
              <a:ext uri="{FF2B5EF4-FFF2-40B4-BE49-F238E27FC236}">
                <a16:creationId xmlns:a16="http://schemas.microsoft.com/office/drawing/2014/main" id="{B20243F3-7B41-4B6B-9AE5-C4BF5FE2376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79B2B37C-4117-4C9C-8F0C-0B77AFD8F62B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40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3229DCD2-6A6C-4CA2-AC70-F939304549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C47F68BF-CD58-4023-B5E4-30571BE2F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4821" name="Text Box 3">
            <a:extLst>
              <a:ext uri="{FF2B5EF4-FFF2-40B4-BE49-F238E27FC236}">
                <a16:creationId xmlns:a16="http://schemas.microsoft.com/office/drawing/2014/main" id="{8E4A8A5D-A3B0-40AB-9D08-F8A844ACD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891C9D1D-74F3-471B-84B4-C4E57327560A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40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151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>
            <a:extLst>
              <a:ext uri="{FF2B5EF4-FFF2-40B4-BE49-F238E27FC236}">
                <a16:creationId xmlns:a16="http://schemas.microsoft.com/office/drawing/2014/main" id="{112124BC-7D73-4D01-97FE-64F41A2BE72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1CF3B5B5-9E78-43CA-9B17-96E6A7326DC0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41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502FA74B-2D81-461C-A01C-E18551568F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3CDDD359-3447-4CAD-8316-B36BE06E4D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4DA30744-FF36-4600-98A7-98BBB70ED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82163CA6-4E62-4AAE-A9B1-CA0ACA74BB12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41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990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>
            <a:extLst>
              <a:ext uri="{FF2B5EF4-FFF2-40B4-BE49-F238E27FC236}">
                <a16:creationId xmlns:a16="http://schemas.microsoft.com/office/drawing/2014/main" id="{359424D1-3069-4DAA-A69F-6D9412677EF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A59E3AC1-13E4-47B7-A242-BF0D735A1690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42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38915" name="Rectangle 1">
            <a:extLst>
              <a:ext uri="{FF2B5EF4-FFF2-40B4-BE49-F238E27FC236}">
                <a16:creationId xmlns:a16="http://schemas.microsoft.com/office/drawing/2014/main" id="{EC641F79-571D-487E-8492-5B3E4EEA49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CA82FD62-AFD9-4963-8016-6E7FCE204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38917" name="Text Box 3">
            <a:extLst>
              <a:ext uri="{FF2B5EF4-FFF2-40B4-BE49-F238E27FC236}">
                <a16:creationId xmlns:a16="http://schemas.microsoft.com/office/drawing/2014/main" id="{647CA79B-942C-4CD6-BC16-20D76AFF2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94A918B4-8B4E-4BD9-8218-98E380B8F22B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42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828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>
            <a:extLst>
              <a:ext uri="{FF2B5EF4-FFF2-40B4-BE49-F238E27FC236}">
                <a16:creationId xmlns:a16="http://schemas.microsoft.com/office/drawing/2014/main" id="{9C536DEA-C234-40EE-83FD-79B285AE171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0ABBEE39-08EA-42FF-B800-BF79FF12C90D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43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40963" name="Rectangle 1">
            <a:extLst>
              <a:ext uri="{FF2B5EF4-FFF2-40B4-BE49-F238E27FC236}">
                <a16:creationId xmlns:a16="http://schemas.microsoft.com/office/drawing/2014/main" id="{499F3C50-6AD2-413F-8F7B-FD897A004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60AFCABD-673C-46FD-BBAB-0A23749CB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40965" name="Text Box 3">
            <a:extLst>
              <a:ext uri="{FF2B5EF4-FFF2-40B4-BE49-F238E27FC236}">
                <a16:creationId xmlns:a16="http://schemas.microsoft.com/office/drawing/2014/main" id="{DAA5C495-EE2F-456D-A79F-4E0A24C3D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79D1D2DB-6CD9-410F-8E58-30DF325B52C4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43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489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>
            <a:extLst>
              <a:ext uri="{FF2B5EF4-FFF2-40B4-BE49-F238E27FC236}">
                <a16:creationId xmlns:a16="http://schemas.microsoft.com/office/drawing/2014/main" id="{C73A6721-41DE-4664-9B0C-F6FD19886A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6456B497-082D-48CB-9B8A-62C851794F01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44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43011" name="Rectangle 1">
            <a:extLst>
              <a:ext uri="{FF2B5EF4-FFF2-40B4-BE49-F238E27FC236}">
                <a16:creationId xmlns:a16="http://schemas.microsoft.com/office/drawing/2014/main" id="{81C5A46E-E14B-4D27-97C6-67817F2488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F1E9454D-BADD-4B61-9EB1-07617942D8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43013" name="Text Box 3">
            <a:extLst>
              <a:ext uri="{FF2B5EF4-FFF2-40B4-BE49-F238E27FC236}">
                <a16:creationId xmlns:a16="http://schemas.microsoft.com/office/drawing/2014/main" id="{0C7203F4-CAE2-42E4-9EB9-A6CF81922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4580E56E-9471-4E08-AE01-9944627E253C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44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437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>
            <a:extLst>
              <a:ext uri="{FF2B5EF4-FFF2-40B4-BE49-F238E27FC236}">
                <a16:creationId xmlns:a16="http://schemas.microsoft.com/office/drawing/2014/main" id="{1E36CA5A-236E-4BFE-AC8A-DC288CFF8AE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0B282420-8C67-4405-A6EE-4A9FC26FC289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45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45059" name="Rectangle 1">
            <a:extLst>
              <a:ext uri="{FF2B5EF4-FFF2-40B4-BE49-F238E27FC236}">
                <a16:creationId xmlns:a16="http://schemas.microsoft.com/office/drawing/2014/main" id="{C41E9018-B743-4D4F-80A5-E2B1A3302D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0650AC6E-36CA-421F-89AA-D27B9218B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45061" name="Text Box 3">
            <a:extLst>
              <a:ext uri="{FF2B5EF4-FFF2-40B4-BE49-F238E27FC236}">
                <a16:creationId xmlns:a16="http://schemas.microsoft.com/office/drawing/2014/main" id="{56C8582E-ECE4-4555-AB39-AFD42467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EC9A11A4-0F5E-4A8C-B494-2E7E6ED680A7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45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897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>
            <a:extLst>
              <a:ext uri="{FF2B5EF4-FFF2-40B4-BE49-F238E27FC236}">
                <a16:creationId xmlns:a16="http://schemas.microsoft.com/office/drawing/2014/main" id="{6BFE2E07-9FEF-42BF-94B7-ED3F813AC89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F489B317-6D97-416D-B270-A97EFAABBF1E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46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47107" name="Rectangle 1">
            <a:extLst>
              <a:ext uri="{FF2B5EF4-FFF2-40B4-BE49-F238E27FC236}">
                <a16:creationId xmlns:a16="http://schemas.microsoft.com/office/drawing/2014/main" id="{2741FA55-8228-433B-A873-428FC38778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820521CE-8F0E-4066-B768-86E33D8FF8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47109" name="Text Box 3">
            <a:extLst>
              <a:ext uri="{FF2B5EF4-FFF2-40B4-BE49-F238E27FC236}">
                <a16:creationId xmlns:a16="http://schemas.microsoft.com/office/drawing/2014/main" id="{E4986110-56EC-4F0A-A292-1CAE340DB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44ECC1D6-D7FB-49FD-BA62-CBE666FA8F60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46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765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12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3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7DFD0FB0-B59D-4B4F-B5FD-D59DED18AFD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865E2564-AD2B-4076-964A-409EAD06CE1C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16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D30EFA33-8F4F-4645-8BCB-4369F8ACC3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5633BFEA-E637-4970-BABB-5A055C8E0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14AE1A1C-8766-4B9F-87ED-081805081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42BA7B19-A181-4698-BF86-8B03EC495287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16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55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>
            <a:extLst>
              <a:ext uri="{FF2B5EF4-FFF2-40B4-BE49-F238E27FC236}">
                <a16:creationId xmlns:a16="http://schemas.microsoft.com/office/drawing/2014/main" id="{C4DEC237-8C93-4371-9E3D-4296984755D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F4F202B6-805D-4621-AFFA-C251BEDCBD6B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17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8D0195E1-EC66-4F5E-849F-B4E03FC773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213CEA4E-5864-41DA-9482-01EE6BD80D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8197" name="Text Box 3">
            <a:extLst>
              <a:ext uri="{FF2B5EF4-FFF2-40B4-BE49-F238E27FC236}">
                <a16:creationId xmlns:a16="http://schemas.microsoft.com/office/drawing/2014/main" id="{EF22452E-619E-43E8-9324-B099372C6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4BAB09C0-F6ED-4EC5-84B3-1E5DF3AEE877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17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014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>
            <a:extLst>
              <a:ext uri="{FF2B5EF4-FFF2-40B4-BE49-F238E27FC236}">
                <a16:creationId xmlns:a16="http://schemas.microsoft.com/office/drawing/2014/main" id="{5B54E48F-0A20-4CA7-B4A8-D342B81298C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B1B9ED76-9761-447F-8601-FEAEF281667F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18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4B5D45EC-F640-4ED1-B032-EA205C01A3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C225DA6-8187-4AFE-9888-8573CDF7F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0245" name="Text Box 3">
            <a:extLst>
              <a:ext uri="{FF2B5EF4-FFF2-40B4-BE49-F238E27FC236}">
                <a16:creationId xmlns:a16="http://schemas.microsoft.com/office/drawing/2014/main" id="{DD8BD0C8-592C-42CD-AD7F-9FFE8BD29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3984566A-5F81-4B41-8622-DA841E054BD7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18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56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>
            <a:extLst>
              <a:ext uri="{FF2B5EF4-FFF2-40B4-BE49-F238E27FC236}">
                <a16:creationId xmlns:a16="http://schemas.microsoft.com/office/drawing/2014/main" id="{5B54E48F-0A20-4CA7-B4A8-D342B81298C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B1B9ED76-9761-447F-8601-FEAEF281667F}" type="slidenum">
              <a:rPr lang="en-US" altLang="ko-KR" sz="1400">
                <a:latin typeface="바탕" panose="02030600000101010101" pitchFamily="18" charset="-127"/>
              </a:rPr>
              <a:pPr>
                <a:spcBef>
                  <a:spcPts val="13"/>
                </a:spcBef>
              </a:pPr>
              <a:t>19</a:t>
            </a:fld>
            <a:endParaRPr lang="en-US" altLang="ko-KR" sz="1400">
              <a:latin typeface="바탕" panose="02030600000101010101" pitchFamily="18" charset="-127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4B5D45EC-F640-4ED1-B032-EA205C01A3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4500" y="1243013"/>
            <a:ext cx="5969000" cy="3357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DC225DA6-8187-4AFE-9888-8573CDF7F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86313"/>
            <a:ext cx="5486400" cy="39147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0245" name="Text Box 3">
            <a:extLst>
              <a:ext uri="{FF2B5EF4-FFF2-40B4-BE49-F238E27FC236}">
                <a16:creationId xmlns:a16="http://schemas.microsoft.com/office/drawing/2014/main" id="{DD8BD0C8-592C-42CD-AD7F-9FFE8BD29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9447213"/>
            <a:ext cx="297180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spcBef>
                <a:spcPts val="13"/>
              </a:spcBef>
              <a:spcAft>
                <a:spcPts val="13"/>
              </a:spcAft>
            </a:pPr>
            <a:fld id="{3984566A-5F81-4B41-8622-DA841E054BD7}" type="slidenum">
              <a:rPr lang="en-US" altLang="ko-KR">
                <a:latin typeface="바탕" panose="02030600000101010101" pitchFamily="18" charset="-127"/>
                <a:ea typeface="굴림" panose="020B0600000101010101" pitchFamily="50" charset="-127"/>
              </a:rPr>
              <a:pPr algn="r" eaLnBrk="1">
                <a:spcBef>
                  <a:spcPts val="13"/>
                </a:spcBef>
                <a:spcAft>
                  <a:spcPts val="13"/>
                </a:spcAft>
              </a:pPr>
              <a:t>19</a:t>
            </a:fld>
            <a:endParaRPr lang="en-US" altLang="ko-KR">
              <a:latin typeface="바탕" panose="02030600000101010101" pitchFamily="18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61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4008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18981"/>
            <a:ext cx="7537703" cy="2462667"/>
          </a:xfrm>
          <a:solidFill>
            <a:schemeClr val="bg1">
              <a:alpha val="93000"/>
            </a:schemeClr>
          </a:solidFill>
        </p:spPr>
        <p:txBody>
          <a:bodyPr lIns="822960" tIns="731520" anchor="t" anchorCtr="0">
            <a:normAutofit/>
          </a:bodyPr>
          <a:lstStyle/>
          <a:p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623" y="4735799"/>
            <a:ext cx="6470693" cy="605256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003F05-78A5-431B-8FEA-0B7BADEBF95E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67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4639736" cy="2910821"/>
          </a:xfrm>
        </p:spPr>
        <p:txBody>
          <a:bodyPr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2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051331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952204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721C62B-6826-4C4A-B41E-814C63BA51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55280" y="2057400"/>
            <a:ext cx="320040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F5CD2DF-69E0-48BA-AFAC-83EFCE2ACC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280" y="2958273"/>
            <a:ext cx="3200400" cy="2910821"/>
          </a:xfrm>
        </p:spPr>
        <p:txBody>
          <a:bodyPr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1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30B654-EB03-469D-8197-964CFA81E65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DD7626-E6F6-463F-8041-E2EC3283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2128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1DABEC-17D7-4DA3-9DEA-F5D74509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lIns="9144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5B6691-D26A-472B-BB73-55A4E0649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2584" y="1234440"/>
            <a:ext cx="3264408" cy="435254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F1FB629-3697-40BE-A9E2-962CC8641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75320" y="1234440"/>
            <a:ext cx="3264408" cy="435254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69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783F4E-1082-419B-80D8-C7EAE84467C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21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7D8A42-DBCB-4147-8301-ED784EC983C8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11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872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55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BB497F-29C0-47B6-8020-97AECBB14E9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7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28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92000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6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E7A15B3-CF61-4208-B154-0A0DED1B318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018FF3-9740-4BA5-8515-EBFCC6232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48600" y="643467"/>
            <a:ext cx="3635926" cy="5113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BEFBB5-382E-4634-9782-68859DEE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173792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E069499-3ED9-4F5B-ADC9-5EBFC522E9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1400" y="1118014"/>
            <a:ext cx="3379080" cy="1450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052F90-8192-445D-854C-F144C7CFAC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" y="640080"/>
            <a:ext cx="3273552" cy="2395728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51433AC9-3FFE-4C0D-A905-A0CB48FB81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51960" y="640080"/>
            <a:ext cx="3273552" cy="2395728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5054A368-7C94-4623-8670-651AAB51F2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080" y="3364992"/>
            <a:ext cx="3273552" cy="2395728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04D3A3D1-400C-4822-B959-96FF1469FD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1960" y="3364992"/>
            <a:ext cx="3273552" cy="2395728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B04F02-660E-4770-B563-1D977AFF4C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86408" y="2789067"/>
            <a:ext cx="3176587" cy="270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7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A40EF35-BB21-4D3F-A9D6-2A92BFD0DD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74336" y="2112264"/>
            <a:ext cx="3035808" cy="183794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7CE5DD4-B27E-482B-8208-FA5A7BBC9A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336" y="4032504"/>
            <a:ext cx="3035808" cy="183794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F796570-D07C-4638-8B80-227A6EF1A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0728" y="2112264"/>
            <a:ext cx="3035808" cy="3758184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52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Tag=AccentColor&#10;Flavor=Dark&#10;Target=Fill">
            <a:extLst>
              <a:ext uri="{FF2B5EF4-FFF2-40B4-BE49-F238E27FC236}">
                <a16:creationId xmlns:a16="http://schemas.microsoft.com/office/drawing/2014/main" id="{17DBCCDB-B58C-45B3-9E63-49F7B0819260}"/>
              </a:ext>
            </a:extLst>
          </p:cNvPr>
          <p:cNvSpPr/>
          <p:nvPr userDrawn="1"/>
        </p:nvSpPr>
        <p:spPr bwMode="white">
          <a:xfrm>
            <a:off x="0" y="4953000"/>
            <a:ext cx="12192000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B1649E-A273-4C2E-A9F2-D29871865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93192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9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313432"/>
            <a:ext cx="9966960" cy="36708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8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23">
            <a:extLst>
              <a:ext uri="{FF2B5EF4-FFF2-40B4-BE49-F238E27FC236}">
                <a16:creationId xmlns:a16="http://schemas.microsoft.com/office/drawing/2014/main" id="{59B25ABF-2D91-42D0-B257-28C830A0D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8720" y="2774209"/>
            <a:ext cx="2340864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3">
            <a:extLst>
              <a:ext uri="{FF2B5EF4-FFF2-40B4-BE49-F238E27FC236}">
                <a16:creationId xmlns:a16="http://schemas.microsoft.com/office/drawing/2014/main" id="{9F987416-CEE7-4146-91E2-1C62DCADAB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9685" y="2767763"/>
            <a:ext cx="2340864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590697-896B-4145-A7B5-26F0E6F6B9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0650" y="2776437"/>
            <a:ext cx="2340864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E562EE16-EF76-4BCF-ACAA-CB3BADD8D4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1615" y="2771021"/>
            <a:ext cx="2340864" cy="18288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86CD2107-D81C-4AA6-AA2C-5C271CD0C6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8720" y="4810866"/>
            <a:ext cx="2340864" cy="347662"/>
          </a:xfrm>
        </p:spPr>
        <p:txBody>
          <a:bodyPr lIns="54864" tIns="0" rIns="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2A269BEA-7801-43D0-BB4D-499E164643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8720" y="5205596"/>
            <a:ext cx="2340864" cy="347662"/>
          </a:xfrm>
        </p:spPr>
        <p:txBody>
          <a:bodyPr lIns="54864" tIns="0" rIns="54864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EC30D8C1-9CAA-453C-A135-99B34DEAE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9319" y="4810866"/>
            <a:ext cx="2340864" cy="347662"/>
          </a:xfrm>
        </p:spPr>
        <p:txBody>
          <a:bodyPr lIns="54864" tIns="0" rIns="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2C8127FC-EA51-4A6C-AD57-265191F31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9009" y="5205596"/>
            <a:ext cx="2340864" cy="347662"/>
          </a:xfrm>
        </p:spPr>
        <p:txBody>
          <a:bodyPr lIns="54864" tIns="0" rIns="54864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623ECF9F-5017-46E1-B3F2-FF9DFD49FB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9918" y="4810866"/>
            <a:ext cx="2340864" cy="347662"/>
          </a:xfrm>
        </p:spPr>
        <p:txBody>
          <a:bodyPr lIns="54864" tIns="0" rIns="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172350F8-3D16-4661-8DCD-34190A9C6B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9298" y="5205596"/>
            <a:ext cx="2340864" cy="347662"/>
          </a:xfrm>
        </p:spPr>
        <p:txBody>
          <a:bodyPr lIns="54864" tIns="0" rIns="54864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71374BEE-2BEB-449C-B492-8EDC885FDE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0516" y="4810866"/>
            <a:ext cx="2340864" cy="347662"/>
          </a:xfrm>
        </p:spPr>
        <p:txBody>
          <a:bodyPr lIns="54864" tIns="0" rIns="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A91B02B2-35F9-4512-B6AA-543C16F263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09588" y="5205596"/>
            <a:ext cx="2340864" cy="347662"/>
          </a:xfrm>
        </p:spPr>
        <p:txBody>
          <a:bodyPr lIns="54864" tIns="0" rIns="548640" bIns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733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858762-F5B2-42DA-A262-7D7C3AD60622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9B458E-5354-42D4-AE10-8B2F796C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B121E21-6D9B-46D0-957E-760B095BA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51B24F-7663-45C0-BE23-CD0AEFF51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ABBAD1-553F-4CC1-AB36-7C1BE5089D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640080"/>
            <a:ext cx="5449824" cy="27432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5C06EA1F-5BD5-4FE5-A059-6787DADCB5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80" y="3474720"/>
            <a:ext cx="5449824" cy="2743200"/>
          </a:xfrm>
          <a:solidFill>
            <a:schemeClr val="accent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8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463495"/>
            <a:ext cx="9966960" cy="33686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98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1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2108201"/>
            <a:ext cx="996696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57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6" r:id="rId3"/>
    <p:sldLayoutId id="2147483735" r:id="rId4"/>
    <p:sldLayoutId id="2147483722" r:id="rId5"/>
    <p:sldLayoutId id="2147483746" r:id="rId6"/>
    <p:sldLayoutId id="2147483734" r:id="rId7"/>
    <p:sldLayoutId id="2147483745" r:id="rId8"/>
    <p:sldLayoutId id="2147483726" r:id="rId9"/>
    <p:sldLayoutId id="2147483725" r:id="rId10"/>
    <p:sldLayoutId id="2147483743" r:id="rId11"/>
    <p:sldLayoutId id="2147483737" r:id="rId12"/>
    <p:sldLayoutId id="2147483738" r:id="rId13"/>
    <p:sldLayoutId id="2147483723" r:id="rId14"/>
    <p:sldLayoutId id="2147483724" r:id="rId15"/>
    <p:sldLayoutId id="2147483727" r:id="rId16"/>
    <p:sldLayoutId id="2147483728" r:id="rId17"/>
    <p:sldLayoutId id="214748372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69EF981F-C37E-4277-A06F-A7E9F54B87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321" b="3321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7559F58-E7E3-4312-BFB5-D3B5719E8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18981"/>
            <a:ext cx="7537703" cy="2462667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ea"/>
                <a:ea typeface="+mn-ea"/>
              </a:rPr>
              <a:t>Movie Market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502785-6557-4038-9743-2ABFF39CB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623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ea"/>
              </a:rPr>
              <a:t>by </a:t>
            </a:r>
            <a:r>
              <a:rPr lang="en-US" sz="2800" dirty="0" err="1">
                <a:latin typeface="+mn-ea"/>
              </a:rPr>
              <a:t>DevelopFit</a:t>
            </a:r>
            <a:endParaRPr 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66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기술 설명</a:t>
            </a:r>
            <a:endParaRPr lang="en-US" dirty="0">
              <a:latin typeface="+mn-ea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10</a:t>
            </a:fld>
            <a:endParaRPr 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6AB72C-2C01-4D3D-8F5D-E22E2E16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85" y="1261872"/>
            <a:ext cx="10115590" cy="513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US" dirty="0">
                <a:latin typeface="+mn-ea"/>
                <a:ea typeface="+mn-ea"/>
              </a:rPr>
              <a:t>3-2. </a:t>
            </a:r>
            <a:r>
              <a:rPr lang="ko-KR" altLang="en-US" dirty="0">
                <a:latin typeface="+mn-ea"/>
                <a:ea typeface="+mn-ea"/>
              </a:rPr>
              <a:t>개발환경</a:t>
            </a:r>
            <a:endParaRPr 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2639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22A-795E-4E91-8829-A4FC066F2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수행 일정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40DA6-8ED2-417B-AF45-F0A81358F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/>
          <a:lstStyle/>
          <a:p>
            <a:endParaRPr lang="en-US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16F14B-8699-4F71-86CA-FFE5031962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1191" y="367184"/>
            <a:ext cx="2916834" cy="42935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575886-55C7-4961-947F-10900E1413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08134" y="367184"/>
            <a:ext cx="2775731" cy="42935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A400EE-C876-4B37-9FCA-D9765661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53974" y="367184"/>
            <a:ext cx="2909810" cy="42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3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298F-B272-4BC5-BFF2-053334392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4-1. </a:t>
            </a:r>
            <a:r>
              <a:rPr lang="ko-KR" altLang="en-US" dirty="0">
                <a:latin typeface="+mn-ea"/>
                <a:ea typeface="+mn-ea"/>
              </a:rPr>
              <a:t>수행 일정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0EE3B-7C1A-4927-A603-3575824B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수행 일정</a:t>
            </a:r>
            <a:endParaRPr lang="en-US" dirty="0">
              <a:latin typeface="+mn-e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37ACF-49F1-45AA-BB16-6A58A160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12</a:t>
            </a:fld>
            <a:endParaRPr 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1C3E31-97F5-4D0B-8AA1-A02F17767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04" y="2846922"/>
            <a:ext cx="10680192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1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22A-795E-4E91-8829-A4FC066F2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기능개요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40DA6-8ED2-417B-AF45-F0A81358F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/>
          <a:lstStyle/>
          <a:p>
            <a:endParaRPr lang="en-US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16F14B-8699-4F71-86CA-FFE50319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1191" y="413694"/>
            <a:ext cx="2802222" cy="41528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575886-55C7-4961-947F-10900E14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2541" y="413694"/>
            <a:ext cx="2970731" cy="42065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A400EE-C876-4B37-9FCA-D9765661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92400" y="413694"/>
            <a:ext cx="2845872" cy="42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5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기능개요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기능개요</a:t>
            </a:r>
            <a:endParaRPr lang="en-US" dirty="0">
              <a:latin typeface="+mn-ea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14</a:t>
            </a:fld>
            <a:endParaRPr 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46507C-D96F-4E75-BCE3-23E0A3BC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" y="1742871"/>
            <a:ext cx="11969496" cy="428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6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22A-795E-4E91-8829-A4FC066F2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6" y="5120640"/>
            <a:ext cx="11126803" cy="82296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40DA6-8ED2-417B-AF45-F0A81358F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/>
          <a:lstStyle/>
          <a:p>
            <a:endParaRPr lang="en-US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16F14B-8699-4F71-86CA-FFE5031962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2334" y="350996"/>
            <a:ext cx="2960100" cy="43276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575886-55C7-4961-947F-10900E1413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59975" y="350996"/>
            <a:ext cx="3072049" cy="42408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A400EE-C876-4B37-9FCA-D9765661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79565" y="350996"/>
            <a:ext cx="3008194" cy="424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5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>
            <a:extLst>
              <a:ext uri="{FF2B5EF4-FFF2-40B4-BE49-F238E27FC236}">
                <a16:creationId xmlns:a16="http://schemas.microsoft.com/office/drawing/2014/main" id="{2339005C-237D-4AA6-84E8-B4D781429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6-1-1.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로그인</a:t>
            </a:r>
          </a:p>
        </p:txBody>
      </p:sp>
      <p:sp>
        <p:nvSpPr>
          <p:cNvPr id="5123" name="Text Box 2">
            <a:extLst>
              <a:ext uri="{FF2B5EF4-FFF2-40B4-BE49-F238E27FC236}">
                <a16:creationId xmlns:a16="http://schemas.microsoft.com/office/drawing/2014/main" id="{E4FD4891-D171-4D7F-A8BC-2A23487DF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75" y="2108200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 marL="92075" indent="-92075"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회원가입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②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아이디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/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비밀번호 검증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③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아이디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/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비밀번호 찾기</a:t>
            </a:r>
          </a:p>
        </p:txBody>
      </p:sp>
      <p:sp>
        <p:nvSpPr>
          <p:cNvPr id="5124" name="Text Box 3">
            <a:extLst>
              <a:ext uri="{FF2B5EF4-FFF2-40B4-BE49-F238E27FC236}">
                <a16:creationId xmlns:a16="http://schemas.microsoft.com/office/drawing/2014/main" id="{295A3E01-EC42-468F-9A52-37AABFA8C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5125" name="Text Box 4">
            <a:extLst>
              <a:ext uri="{FF2B5EF4-FFF2-40B4-BE49-F238E27FC236}">
                <a16:creationId xmlns:a16="http://schemas.microsoft.com/office/drawing/2014/main" id="{B90BBACF-3378-44B7-923E-612F125DA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0F05F740-90CB-426B-A3A9-AF9BD3B87694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16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5126" name="그림 1">
            <a:extLst>
              <a:ext uri="{FF2B5EF4-FFF2-40B4-BE49-F238E27FC236}">
                <a16:creationId xmlns:a16="http://schemas.microsoft.com/office/drawing/2014/main" id="{1A1DE8B2-CD75-491C-9242-06D61B2D9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916113"/>
            <a:ext cx="6321425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E1A30F-6558-4A84-8117-DBBE87E6B12A}"/>
              </a:ext>
            </a:extLst>
          </p:cNvPr>
          <p:cNvSpPr/>
          <p:nvPr/>
        </p:nvSpPr>
        <p:spPr>
          <a:xfrm>
            <a:off x="3359150" y="3213100"/>
            <a:ext cx="1873250" cy="647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128" name="TextBox 8">
            <a:extLst>
              <a:ext uri="{FF2B5EF4-FFF2-40B4-BE49-F238E27FC236}">
                <a16:creationId xmlns:a16="http://schemas.microsoft.com/office/drawing/2014/main" id="{A1AE4FDB-B7CD-418D-A803-8911EAD90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7188" y="4167188"/>
            <a:ext cx="4254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92A9EB-D88F-4293-A899-680AC0B3A208}"/>
              </a:ext>
            </a:extLst>
          </p:cNvPr>
          <p:cNvSpPr/>
          <p:nvPr/>
        </p:nvSpPr>
        <p:spPr>
          <a:xfrm>
            <a:off x="3575050" y="4797425"/>
            <a:ext cx="144145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B5CC97-7486-4917-AA56-1AC5DCD715FF}"/>
              </a:ext>
            </a:extLst>
          </p:cNvPr>
          <p:cNvSpPr/>
          <p:nvPr/>
        </p:nvSpPr>
        <p:spPr>
          <a:xfrm>
            <a:off x="3359150" y="4149725"/>
            <a:ext cx="1873250" cy="358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131" name="TextBox 11">
            <a:extLst>
              <a:ext uri="{FF2B5EF4-FFF2-40B4-BE49-F238E27FC236}">
                <a16:creationId xmlns:a16="http://schemas.microsoft.com/office/drawing/2014/main" id="{6F7875C7-FAB0-450C-872E-ABDC60CE0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7188" y="3028950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5132" name="TextBox 12">
            <a:extLst>
              <a:ext uri="{FF2B5EF4-FFF2-40B4-BE49-F238E27FC236}">
                <a16:creationId xmlns:a16="http://schemas.microsoft.com/office/drawing/2014/main" id="{EF32D09C-1E4E-4190-B891-7F7B4AE3F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600" y="4786313"/>
            <a:ext cx="4254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rgbClr val="FF0000"/>
                </a:solidFill>
                <a:latin typeface="+mn-ea"/>
              </a:rPr>
              <a:t>③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>
            <a:extLst>
              <a:ext uri="{FF2B5EF4-FFF2-40B4-BE49-F238E27FC236}">
                <a16:creationId xmlns:a16="http://schemas.microsoft.com/office/drawing/2014/main" id="{2B75CAE1-1E56-427B-BEE8-2E7F02084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6-1-2.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회원가입</a:t>
            </a:r>
          </a:p>
        </p:txBody>
      </p:sp>
      <p:sp>
        <p:nvSpPr>
          <p:cNvPr id="7171" name="Text Box 2">
            <a:extLst>
              <a:ext uri="{FF2B5EF4-FFF2-40B4-BE49-F238E27FC236}">
                <a16:creationId xmlns:a16="http://schemas.microsoft.com/office/drawing/2014/main" id="{241494E8-D01D-4717-8389-269842511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75" y="2108200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 marL="92075"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유효성 검증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②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필수 정보 입력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③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필수 정보 누락 및 유효성 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 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검증 실패 시 </a:t>
            </a:r>
            <a:r>
              <a:rPr lang="ko-KR" altLang="ko-KR" sz="1600" dirty="0" err="1">
                <a:solidFill>
                  <a:srgbClr val="404040"/>
                </a:solidFill>
                <a:latin typeface="+mn-ea"/>
              </a:rPr>
              <a:t>경고창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생성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ko-KR" altLang="en-US" sz="1600" dirty="0">
                <a:latin typeface="+mn-ea"/>
              </a:rPr>
              <a:t>④ 회원가입 완료 시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로그인 페이지 이동</a:t>
            </a:r>
            <a:endParaRPr lang="en-US" altLang="ko-KR" sz="1600" dirty="0"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</a:t>
            </a:r>
          </a:p>
        </p:txBody>
      </p:sp>
      <p:sp>
        <p:nvSpPr>
          <p:cNvPr id="7172" name="Text Box 3">
            <a:extLst>
              <a:ext uri="{FF2B5EF4-FFF2-40B4-BE49-F238E27FC236}">
                <a16:creationId xmlns:a16="http://schemas.microsoft.com/office/drawing/2014/main" id="{E0F9D4E7-CE0C-45C8-BDEB-F56EF4CF0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7173" name="Text Box 4">
            <a:extLst>
              <a:ext uri="{FF2B5EF4-FFF2-40B4-BE49-F238E27FC236}">
                <a16:creationId xmlns:a16="http://schemas.microsoft.com/office/drawing/2014/main" id="{B29792E2-7E04-4671-8138-CFEE4AD33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AAA980AF-D57C-415C-BF4F-F47E75289AAA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17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7174" name="Picture 5">
            <a:extLst>
              <a:ext uri="{FF2B5EF4-FFF2-40B4-BE49-F238E27FC236}">
                <a16:creationId xmlns:a16="http://schemas.microsoft.com/office/drawing/2014/main" id="{AE67E175-71EA-4936-B29F-1E5DAFED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1905000"/>
            <a:ext cx="2700338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5" name="Rectangle 6">
            <a:extLst>
              <a:ext uri="{FF2B5EF4-FFF2-40B4-BE49-F238E27FC236}">
                <a16:creationId xmlns:a16="http://schemas.microsoft.com/office/drawing/2014/main" id="{5B2B7FCB-160A-4D4D-A9DA-D8091F9EF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00" y="2339975"/>
            <a:ext cx="2400300" cy="3060700"/>
          </a:xfrm>
          <a:prstGeom prst="rect">
            <a:avLst/>
          </a:prstGeom>
          <a:noFill/>
          <a:ln w="255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>
            <a:extLst>
              <a:ext uri="{FF2B5EF4-FFF2-40B4-BE49-F238E27FC236}">
                <a16:creationId xmlns:a16="http://schemas.microsoft.com/office/drawing/2014/main" id="{08B680D8-9F14-4CE3-9910-68BF180E6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6-1-3.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아이디</a:t>
            </a: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찾기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46DC77F5-A690-4007-9AB2-623161E23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2F6512FA-2239-4E0D-96D3-795BAFDB2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856800A0-0D6B-439E-993D-92109383D250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18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9221" name="그림 1">
            <a:extLst>
              <a:ext uri="{FF2B5EF4-FFF2-40B4-BE49-F238E27FC236}">
                <a16:creationId xmlns:a16="http://schemas.microsoft.com/office/drawing/2014/main" id="{71C2D72C-CE01-4E9C-83B3-1883A5223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379" y="1608714"/>
            <a:ext cx="3635438" cy="2052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18E4715A-F729-427B-BBC6-2D4C71174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331" y="1941617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 marL="92075"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en-US" sz="1600" dirty="0" err="1">
                <a:solidFill>
                  <a:srgbClr val="404040"/>
                </a:solidFill>
                <a:latin typeface="+mn-ea"/>
              </a:rPr>
              <a:t>이메일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 및 전화번호 검증을 통해 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 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아이디 찾기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②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비밀번호 찾기 이동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③ 로그인 페이지 이동</a:t>
            </a:r>
            <a:endParaRPr lang="en-US" altLang="ko-KR" sz="1600" dirty="0"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379" y="3767544"/>
            <a:ext cx="3635438" cy="2520095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5B2B7FCB-160A-4D4D-A9DA-D8091F9EF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815" y="5604262"/>
            <a:ext cx="3094893" cy="436053"/>
          </a:xfrm>
          <a:prstGeom prst="rect">
            <a:avLst/>
          </a:prstGeom>
          <a:noFill/>
          <a:ln w="255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>
            <a:extLst>
              <a:ext uri="{FF2B5EF4-FFF2-40B4-BE49-F238E27FC236}">
                <a16:creationId xmlns:a16="http://schemas.microsoft.com/office/drawing/2014/main" id="{08B680D8-9F14-4CE3-9910-68BF180E6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6-1-4. </a:t>
            </a:r>
            <a:r>
              <a:rPr lang="ko-KR" altLang="en-US" sz="4800" dirty="0">
                <a:solidFill>
                  <a:srgbClr val="404040"/>
                </a:solidFill>
                <a:latin typeface="+mn-ea"/>
              </a:rPr>
              <a:t>비밀번호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 찾기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46DC77F5-A690-4007-9AB2-623161E23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2F6512FA-2239-4E0D-96D3-795BAFDB2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856800A0-0D6B-439E-993D-92109383D250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19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8E4715A-F729-427B-BBC6-2D4C71174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331" y="1941617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 marL="92075"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아이디 및 </a:t>
            </a:r>
            <a:r>
              <a:rPr lang="ko-KR" altLang="en-US" sz="1600" dirty="0" err="1">
                <a:solidFill>
                  <a:srgbClr val="404040"/>
                </a:solidFill>
                <a:latin typeface="+mn-ea"/>
              </a:rPr>
              <a:t>이메일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 검증을 통해 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 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비밀번호 찾기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②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로그인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/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아이디 찾기 페이지 이동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</a:t>
            </a:r>
          </a:p>
        </p:txBody>
      </p:sp>
      <p:pic>
        <p:nvPicPr>
          <p:cNvPr id="10" name="그림 2">
            <a:extLst>
              <a:ext uri="{FF2B5EF4-FFF2-40B4-BE49-F238E27FC236}">
                <a16:creationId xmlns:a16="http://schemas.microsoft.com/office/drawing/2014/main" id="{4AC6CF25-3613-4961-9F22-F13D48A2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379" y="1575952"/>
            <a:ext cx="3635438" cy="242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379" y="4191376"/>
            <a:ext cx="3635438" cy="20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304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699D-9FC2-483D-9B52-64E766D1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400" y="1010064"/>
            <a:ext cx="3379080" cy="1450757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+mn-ea"/>
                <a:ea typeface="+mn-ea"/>
              </a:rPr>
              <a:t>목차</a:t>
            </a:r>
            <a:endParaRPr lang="en-US" sz="3600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CA132-7D5D-4211-B55D-004BEBAF22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3455" y="2752344"/>
            <a:ext cx="3350444" cy="3008376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팀원소개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주제 선정이유 및 기대효과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3. </a:t>
            </a:r>
            <a:r>
              <a:rPr lang="ko-KR" altLang="en-US" sz="2000" dirty="0">
                <a:latin typeface="+mn-ea"/>
              </a:rPr>
              <a:t>개발환경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4. </a:t>
            </a:r>
            <a:r>
              <a:rPr lang="ko-KR" altLang="en-US" sz="2000" dirty="0">
                <a:latin typeface="+mn-ea"/>
              </a:rPr>
              <a:t>수행일정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5. </a:t>
            </a:r>
            <a:r>
              <a:rPr lang="ko-KR" altLang="en-US" sz="2000" dirty="0">
                <a:latin typeface="+mn-ea"/>
              </a:rPr>
              <a:t>기능개요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6. </a:t>
            </a:r>
            <a:r>
              <a:rPr lang="ko-KR" altLang="en-US" sz="2000" dirty="0">
                <a:latin typeface="+mn-ea"/>
              </a:rPr>
              <a:t>기능 별 설명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7. </a:t>
            </a:r>
            <a:r>
              <a:rPr lang="ko-KR" altLang="en-US" sz="2000" dirty="0">
                <a:latin typeface="+mn-ea"/>
              </a:rPr>
              <a:t>시연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8. </a:t>
            </a:r>
            <a:r>
              <a:rPr lang="ko-KR" altLang="en-US" sz="2000" dirty="0">
                <a:latin typeface="+mn-ea"/>
              </a:rPr>
              <a:t>보완점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9. Q &amp; A</a:t>
            </a:r>
            <a:endParaRPr lang="en-US" dirty="0">
              <a:latin typeface="+mn-ea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011F41C-F343-402F-840A-70C98C30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목차</a:t>
            </a:r>
            <a:endParaRPr lang="en-US" dirty="0">
              <a:latin typeface="+mn-ea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2077A5E-18AF-4957-9966-6DBE3C4A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2</a:t>
            </a:fld>
            <a:endParaRPr lang="en-US" dirty="0"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984700D-C317-4796-ABAD-B6264309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3" y="638413"/>
            <a:ext cx="7274283" cy="512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91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6-1-5. </a:t>
            </a:r>
            <a:r>
              <a:rPr lang="ko-KR" altLang="en-US" dirty="0">
                <a:latin typeface="+mn-ea"/>
                <a:ea typeface="+mn-ea"/>
              </a:rPr>
              <a:t>홈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664" y="1970909"/>
            <a:ext cx="3844036" cy="438006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600" dirty="0">
                <a:latin typeface="+mn-ea"/>
              </a:rPr>
              <a:t>① 영화 포스터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개 자동전환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 영화 목록에는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개 씩 </a:t>
            </a:r>
            <a:r>
              <a:rPr lang="ko-KR" altLang="en-US" sz="1600" dirty="0" err="1">
                <a:latin typeface="+mn-ea"/>
              </a:rPr>
              <a:t>리스팅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③ 영화 전체 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④ 추천영화 페이지로 이동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(</a:t>
            </a:r>
            <a:r>
              <a:rPr lang="ko-KR" altLang="en-US" sz="1600" dirty="0" err="1">
                <a:latin typeface="+mn-ea"/>
              </a:rPr>
              <a:t>미구현</a:t>
            </a:r>
            <a:r>
              <a:rPr lang="ko-KR" altLang="en-US" sz="1600" dirty="0">
                <a:latin typeface="+mn-ea"/>
              </a:rPr>
              <a:t> 상태로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팝업으로 알림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⑤ 개인 및 관리자 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⑥ 검색기능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20</a:t>
            </a:fld>
            <a:endParaRPr lang="en-US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EA7109-E6F3-45B6-947E-6EBA67A8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2" y="1906562"/>
            <a:ext cx="5819638" cy="43800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9C4A04-F389-4A3C-A0C2-33F233462BB7}"/>
              </a:ext>
            </a:extLst>
          </p:cNvPr>
          <p:cNvSpPr/>
          <p:nvPr/>
        </p:nvSpPr>
        <p:spPr>
          <a:xfrm>
            <a:off x="1552484" y="2520950"/>
            <a:ext cx="4626065" cy="2243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7A6DD4-B749-46EC-BF62-01E692D2ECDB}"/>
              </a:ext>
            </a:extLst>
          </p:cNvPr>
          <p:cNvSpPr/>
          <p:nvPr/>
        </p:nvSpPr>
        <p:spPr>
          <a:xfrm>
            <a:off x="1552484" y="4813300"/>
            <a:ext cx="4626065" cy="140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BA15C-FA73-40DC-A37E-34C7D6DB332D}"/>
              </a:ext>
            </a:extLst>
          </p:cNvPr>
          <p:cNvSpPr txBox="1"/>
          <p:nvPr/>
        </p:nvSpPr>
        <p:spPr>
          <a:xfrm>
            <a:off x="1162096" y="4735938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04C9D6-59A4-4273-A98A-B38A9F6283A3}"/>
              </a:ext>
            </a:extLst>
          </p:cNvPr>
          <p:cNvSpPr txBox="1"/>
          <p:nvPr/>
        </p:nvSpPr>
        <p:spPr>
          <a:xfrm>
            <a:off x="1184412" y="2420723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746AB1-744E-4E1F-8032-4177A788DDE7}"/>
              </a:ext>
            </a:extLst>
          </p:cNvPr>
          <p:cNvSpPr/>
          <p:nvPr/>
        </p:nvSpPr>
        <p:spPr>
          <a:xfrm>
            <a:off x="3489349" y="1870182"/>
            <a:ext cx="434951" cy="30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1BB2F-3BD8-4DAD-9584-B98CB886F405}"/>
              </a:ext>
            </a:extLst>
          </p:cNvPr>
          <p:cNvSpPr txBox="1"/>
          <p:nvPr/>
        </p:nvSpPr>
        <p:spPr>
          <a:xfrm>
            <a:off x="3134023" y="1803084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9E18F9-298D-491C-8BCC-84CB0C36D2FB}"/>
              </a:ext>
            </a:extLst>
          </p:cNvPr>
          <p:cNvSpPr/>
          <p:nvPr/>
        </p:nvSpPr>
        <p:spPr>
          <a:xfrm>
            <a:off x="4634085" y="1870182"/>
            <a:ext cx="434951" cy="30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66E353-439E-4FE5-A691-C42F7FD00891}"/>
              </a:ext>
            </a:extLst>
          </p:cNvPr>
          <p:cNvSpPr txBox="1"/>
          <p:nvPr/>
        </p:nvSpPr>
        <p:spPr>
          <a:xfrm>
            <a:off x="4278759" y="1803084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2E344D-51DB-434D-A9AA-D2980E772DD3}"/>
              </a:ext>
            </a:extLst>
          </p:cNvPr>
          <p:cNvSpPr txBox="1"/>
          <p:nvPr/>
        </p:nvSpPr>
        <p:spPr>
          <a:xfrm>
            <a:off x="4906152" y="1786243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⑤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873D04-266C-4839-9092-10F70D69ADE9}"/>
              </a:ext>
            </a:extLst>
          </p:cNvPr>
          <p:cNvSpPr/>
          <p:nvPr/>
        </p:nvSpPr>
        <p:spPr>
          <a:xfrm>
            <a:off x="5220729" y="1906562"/>
            <a:ext cx="547515" cy="156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C8468A-2580-49FA-8455-C30B2C1DEF8D}"/>
              </a:ext>
            </a:extLst>
          </p:cNvPr>
          <p:cNvSpPr/>
          <p:nvPr/>
        </p:nvSpPr>
        <p:spPr>
          <a:xfrm>
            <a:off x="5220729" y="2028309"/>
            <a:ext cx="856060" cy="170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F1311-98FA-43FD-9516-91090EB0240F}"/>
              </a:ext>
            </a:extLst>
          </p:cNvPr>
          <p:cNvSpPr txBox="1"/>
          <p:nvPr/>
        </p:nvSpPr>
        <p:spPr>
          <a:xfrm>
            <a:off x="4987594" y="2095174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94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>
            <a:extLst>
              <a:ext uri="{FF2B5EF4-FFF2-40B4-BE49-F238E27FC236}">
                <a16:creationId xmlns:a16="http://schemas.microsoft.com/office/drawing/2014/main" id="{8E3A33B9-F23E-4792-A662-CA713D5F2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6-1-6. </a:t>
            </a:r>
            <a:r>
              <a:rPr lang="ko-KR" altLang="en-US" sz="4800" dirty="0">
                <a:solidFill>
                  <a:srgbClr val="404040"/>
                </a:solidFill>
                <a:latin typeface="+mn-ea"/>
              </a:rPr>
              <a:t>마이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 페이지</a:t>
            </a:r>
          </a:p>
        </p:txBody>
      </p:sp>
      <p:sp>
        <p:nvSpPr>
          <p:cNvPr id="13315" name="Text Box 2">
            <a:extLst>
              <a:ext uri="{FF2B5EF4-FFF2-40B4-BE49-F238E27FC236}">
                <a16:creationId xmlns:a16="http://schemas.microsoft.com/office/drawing/2014/main" id="{1EDD83BD-EDAB-4D47-AC06-975F5C9A6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75" y="2108200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 marL="92075" indent="-92075"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개인정보 수정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②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유저 서브메뉴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 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각 메뉴 페이지로 이동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13316" name="Text Box 3">
            <a:extLst>
              <a:ext uri="{FF2B5EF4-FFF2-40B4-BE49-F238E27FC236}">
                <a16:creationId xmlns:a16="http://schemas.microsoft.com/office/drawing/2014/main" id="{6811359B-AAFE-44A4-988E-434A6070E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13317" name="Text Box 4">
            <a:extLst>
              <a:ext uri="{FF2B5EF4-FFF2-40B4-BE49-F238E27FC236}">
                <a16:creationId xmlns:a16="http://schemas.microsoft.com/office/drawing/2014/main" id="{231A4190-F75D-4BF5-B5D5-F3680ABA5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B5299CDA-3D19-4445-856B-401ECD8EF137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21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3318" name="그림 1">
            <a:extLst>
              <a:ext uri="{FF2B5EF4-FFF2-40B4-BE49-F238E27FC236}">
                <a16:creationId xmlns:a16="http://schemas.microsoft.com/office/drawing/2014/main" id="{01EDB1AB-AA19-418C-9723-907824A7D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916113"/>
            <a:ext cx="5759450" cy="4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2927350" y="2284413"/>
            <a:ext cx="2016125" cy="265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320" name="TextBox 8">
            <a:extLst>
              <a:ext uri="{FF2B5EF4-FFF2-40B4-BE49-F238E27FC236}">
                <a16:creationId xmlns:a16="http://schemas.microsoft.com/office/drawing/2014/main" id="{9D2AFF1A-C076-480D-9E9D-9A1791B43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900" y="2276475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13321" name="TextBox 9">
            <a:extLst>
              <a:ext uri="{FF2B5EF4-FFF2-40B4-BE49-F238E27FC236}">
                <a16:creationId xmlns:a16="http://schemas.microsoft.com/office/drawing/2014/main" id="{E37995E1-2F4B-4862-884C-41EC194CF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2933700"/>
            <a:ext cx="396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4AD10A-49C6-4545-904C-35E75F516691}"/>
              </a:ext>
            </a:extLst>
          </p:cNvPr>
          <p:cNvSpPr/>
          <p:nvPr/>
        </p:nvSpPr>
        <p:spPr>
          <a:xfrm>
            <a:off x="2930525" y="2938463"/>
            <a:ext cx="2016125" cy="293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>
            <a:extLst>
              <a:ext uri="{FF2B5EF4-FFF2-40B4-BE49-F238E27FC236}">
                <a16:creationId xmlns:a16="http://schemas.microsoft.com/office/drawing/2014/main" id="{30C28FE0-2659-4DDF-A6F1-AE3ADCC9A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6-1-7. </a:t>
            </a:r>
            <a:r>
              <a:rPr lang="ko-KR" altLang="en-US" sz="4800" dirty="0">
                <a:solidFill>
                  <a:srgbClr val="404040"/>
                </a:solidFill>
                <a:latin typeface="+mn-ea"/>
              </a:rPr>
              <a:t>장바구니</a:t>
            </a:r>
            <a:endParaRPr lang="ko-KR" altLang="ko-KR" sz="4800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15363" name="Text Box 3">
            <a:extLst>
              <a:ext uri="{FF2B5EF4-FFF2-40B4-BE49-F238E27FC236}">
                <a16:creationId xmlns:a16="http://schemas.microsoft.com/office/drawing/2014/main" id="{AA5A97EA-CBF6-4FA8-A2C5-41623C320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4B18B18D-F9E4-4AF3-9FFD-A349E1EDB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25A4B9AF-83D0-4E48-B5DD-97B03B800EE2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22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5365" name="그림 1">
            <a:extLst>
              <a:ext uri="{FF2B5EF4-FFF2-40B4-BE49-F238E27FC236}">
                <a16:creationId xmlns:a16="http://schemas.microsoft.com/office/drawing/2014/main" id="{7911F8FB-687D-4BA4-89A1-D02F2E301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687419"/>
            <a:ext cx="6145925" cy="379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CA19DA72-1315-4CCF-8A2C-57646A2FD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75" y="2108200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 marL="92075" indent="-92075"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장바구니 목록 선택 및 삭제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                                      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</a:t>
            </a:r>
            <a:endParaRPr lang="ko-KR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②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주문페이지 이동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6451600" y="4149508"/>
            <a:ext cx="635000" cy="378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4506119" y="4853853"/>
            <a:ext cx="1399381" cy="378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D2AFF1A-C076-480D-9E9D-9A1791B43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3084" y="4528055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E37995E1-2F4B-4862-884C-41EC194CF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4725" y="4149508"/>
            <a:ext cx="396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>
            <a:extLst>
              <a:ext uri="{FF2B5EF4-FFF2-40B4-BE49-F238E27FC236}">
                <a16:creationId xmlns:a16="http://schemas.microsoft.com/office/drawing/2014/main" id="{30C28FE0-2659-4DDF-A6F1-AE3ADCC9A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6-1-8. </a:t>
            </a:r>
            <a:r>
              <a:rPr lang="ko-KR" altLang="en-US" sz="4800" dirty="0">
                <a:solidFill>
                  <a:srgbClr val="404040"/>
                </a:solidFill>
                <a:latin typeface="+mn-ea"/>
              </a:rPr>
              <a:t>주문내역</a:t>
            </a:r>
            <a:endParaRPr lang="ko-KR" altLang="ko-KR" sz="4800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15363" name="Text Box 3">
            <a:extLst>
              <a:ext uri="{FF2B5EF4-FFF2-40B4-BE49-F238E27FC236}">
                <a16:creationId xmlns:a16="http://schemas.microsoft.com/office/drawing/2014/main" id="{AA5A97EA-CBF6-4FA8-A2C5-41623C320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4B18B18D-F9E4-4AF3-9FFD-A349E1EDB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25A4B9AF-83D0-4E48-B5DD-97B03B800EE2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23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CA19DA72-1315-4CCF-8A2C-57646A2FD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75" y="2108200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 marL="92075" indent="-92075"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</a:t>
            </a:r>
            <a:r>
              <a:rPr lang="ko-KR" altLang="en-US" sz="1600" dirty="0">
                <a:latin typeface="+mn-ea"/>
              </a:rPr>
              <a:t> 환불 페이지 이동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</a:t>
            </a:r>
            <a:endParaRPr lang="ko-KR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②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결제 후 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주일 경과 시 구매확정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  (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추후 구현 예정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3" y="1447800"/>
            <a:ext cx="5526486" cy="44211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5966620" y="1729653"/>
            <a:ext cx="561180" cy="295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37995E1-2F4B-4862-884C-41EC194CF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745" y="1716519"/>
            <a:ext cx="396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5966620" y="3327039"/>
            <a:ext cx="561180" cy="295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9D2AFF1A-C076-480D-9E9D-9A1791B43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1170" y="3340171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2213084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>
            <a:extLst>
              <a:ext uri="{FF2B5EF4-FFF2-40B4-BE49-F238E27FC236}">
                <a16:creationId xmlns:a16="http://schemas.microsoft.com/office/drawing/2014/main" id="{0386F0B5-B706-4814-958D-F41E4F8B6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6-1-9. </a:t>
            </a:r>
            <a:r>
              <a:rPr lang="ko-KR" altLang="en-US" sz="4800" dirty="0">
                <a:solidFill>
                  <a:srgbClr val="404040"/>
                </a:solidFill>
                <a:latin typeface="+mn-ea"/>
              </a:rPr>
              <a:t>내 게시물</a:t>
            </a:r>
            <a:endParaRPr lang="ko-KR" altLang="ko-KR" sz="4800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17411" name="Text Box 2">
            <a:extLst>
              <a:ext uri="{FF2B5EF4-FFF2-40B4-BE49-F238E27FC236}">
                <a16:creationId xmlns:a16="http://schemas.microsoft.com/office/drawing/2014/main" id="{03195BA8-7962-415D-B47D-9223A119C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9363" y="2082800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 marL="92075" indent="-92075"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작성 게시물 리스트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②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제목 클릭 시 </a:t>
            </a:r>
            <a:r>
              <a:rPr lang="ko-KR" altLang="en-US" sz="1600" dirty="0" err="1">
                <a:solidFill>
                  <a:srgbClr val="404040"/>
                </a:solidFill>
                <a:latin typeface="+mn-ea"/>
              </a:rPr>
              <a:t>게시글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 상세     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 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페이지 이동</a:t>
            </a:r>
            <a:endParaRPr lang="en-US" altLang="ko-KR" sz="1600" dirty="0"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17412" name="Text Box 3">
            <a:extLst>
              <a:ext uri="{FF2B5EF4-FFF2-40B4-BE49-F238E27FC236}">
                <a16:creationId xmlns:a16="http://schemas.microsoft.com/office/drawing/2014/main" id="{A2DFEC77-F33C-4305-838F-858009242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17413" name="Text Box 4">
            <a:extLst>
              <a:ext uri="{FF2B5EF4-FFF2-40B4-BE49-F238E27FC236}">
                <a16:creationId xmlns:a16="http://schemas.microsoft.com/office/drawing/2014/main" id="{5B077475-5CE4-4B68-972C-810BDC9A3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272711E0-9A89-4F8F-80FD-FC556E0C0691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24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7414" name="그림 1">
            <a:extLst>
              <a:ext uri="{FF2B5EF4-FFF2-40B4-BE49-F238E27FC236}">
                <a16:creationId xmlns:a16="http://schemas.microsoft.com/office/drawing/2014/main" id="{00FC9328-7E1D-40C6-8313-AB26672C6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916113"/>
            <a:ext cx="5903913" cy="376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2728120" y="2440853"/>
            <a:ext cx="561180" cy="295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B6EACF-1E24-4CDC-BAAB-D93CA43C73B4}"/>
              </a:ext>
            </a:extLst>
          </p:cNvPr>
          <p:cNvSpPr/>
          <p:nvPr/>
        </p:nvSpPr>
        <p:spPr>
          <a:xfrm>
            <a:off x="4225529" y="2292854"/>
            <a:ext cx="561180" cy="2418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6-2-1. </a:t>
            </a:r>
            <a:r>
              <a:rPr lang="ko-KR" altLang="en-US" dirty="0">
                <a:latin typeface="+mn-ea"/>
                <a:ea typeface="+mn-ea"/>
              </a:rPr>
              <a:t>영화전체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664" y="2108201"/>
            <a:ext cx="3557016" cy="3760891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n-ea"/>
              </a:rPr>
              <a:t>① 영화 상세페이지로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 다른 페이지로 이동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25</a:t>
            </a:fld>
            <a:endParaRPr lang="en-US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13D862-8259-4E4B-BCB2-48F6FF17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1906562"/>
            <a:ext cx="5898067" cy="43097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9C4A04-F389-4A3C-A0C2-33F233462BB7}"/>
              </a:ext>
            </a:extLst>
          </p:cNvPr>
          <p:cNvSpPr/>
          <p:nvPr/>
        </p:nvSpPr>
        <p:spPr>
          <a:xfrm>
            <a:off x="1776365" y="2949263"/>
            <a:ext cx="4849815" cy="287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7A6DD4-B749-46EC-BF62-01E692D2ECDB}"/>
              </a:ext>
            </a:extLst>
          </p:cNvPr>
          <p:cNvSpPr/>
          <p:nvPr/>
        </p:nvSpPr>
        <p:spPr>
          <a:xfrm>
            <a:off x="3485083" y="6053069"/>
            <a:ext cx="1322028" cy="143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BA15C-FA73-40DC-A37E-34C7D6DB332D}"/>
              </a:ext>
            </a:extLst>
          </p:cNvPr>
          <p:cNvSpPr txBox="1"/>
          <p:nvPr/>
        </p:nvSpPr>
        <p:spPr>
          <a:xfrm>
            <a:off x="3131064" y="5855945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04C9D6-59A4-4273-A98A-B38A9F6283A3}"/>
              </a:ext>
            </a:extLst>
          </p:cNvPr>
          <p:cNvSpPr txBox="1"/>
          <p:nvPr/>
        </p:nvSpPr>
        <p:spPr>
          <a:xfrm>
            <a:off x="1421172" y="2867861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72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6-2-2. </a:t>
            </a:r>
            <a:r>
              <a:rPr lang="ko-KR" altLang="en-US" dirty="0">
                <a:latin typeface="+mn-ea"/>
                <a:ea typeface="+mn-ea"/>
              </a:rPr>
              <a:t>영화상세 페이지</a:t>
            </a:r>
            <a:r>
              <a:rPr lang="en-US" altLang="ko-KR" dirty="0">
                <a:latin typeface="+mn-ea"/>
                <a:ea typeface="+mn-ea"/>
              </a:rPr>
              <a:t>(1)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664" y="2108201"/>
            <a:ext cx="3557016" cy="4254499"/>
          </a:xfrm>
        </p:spPr>
        <p:txBody>
          <a:bodyPr>
            <a:noAutofit/>
          </a:bodyPr>
          <a:lstStyle/>
          <a:p>
            <a:r>
              <a:rPr lang="ko-KR" altLang="en-US" sz="1600" dirty="0">
                <a:latin typeface="+mn-ea"/>
              </a:rPr>
              <a:t>① 영화 수정 및 삭제 기능</a:t>
            </a:r>
            <a:endParaRPr lang="en-US" altLang="ko-KR" sz="16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 영화 상세 정보</a:t>
            </a:r>
            <a:endParaRPr lang="en-US" altLang="ko-KR" sz="16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③ 좋아요 및 봤어요 기능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(</a:t>
            </a:r>
            <a:r>
              <a:rPr lang="ko-KR" altLang="en-US" sz="1600" dirty="0" err="1">
                <a:latin typeface="+mn-ea"/>
              </a:rPr>
              <a:t>미구현</a:t>
            </a:r>
            <a:r>
              <a:rPr lang="ko-KR" altLang="en-US" sz="1600" dirty="0">
                <a:latin typeface="+mn-ea"/>
              </a:rPr>
              <a:t> 상태로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팝업으로 알림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④ 현재 주소 복사 및 팝업 알림</a:t>
            </a:r>
            <a:endParaRPr lang="en-US" altLang="ko-KR" sz="16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⑤ 장바구니에 추가</a:t>
            </a:r>
            <a:endParaRPr lang="en-US" altLang="ko-KR" sz="16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⑥ 구매 페이지로 이동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26</a:t>
            </a:fld>
            <a:endParaRPr 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859D1B-95D1-4C70-B683-740A2EBD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89" y="1885950"/>
            <a:ext cx="6152561" cy="38608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75EA8-FE64-4C2F-8B5A-2573D1F966C5}"/>
              </a:ext>
            </a:extLst>
          </p:cNvPr>
          <p:cNvSpPr/>
          <p:nvPr/>
        </p:nvSpPr>
        <p:spPr>
          <a:xfrm>
            <a:off x="2036045" y="2541747"/>
            <a:ext cx="4225056" cy="3027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17546-E052-4EE9-BCF2-3F72C2024511}"/>
              </a:ext>
            </a:extLst>
          </p:cNvPr>
          <p:cNvSpPr txBox="1"/>
          <p:nvPr/>
        </p:nvSpPr>
        <p:spPr>
          <a:xfrm>
            <a:off x="2253976" y="2021299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E448F-1CB4-4754-BC6B-EAC4F2AB4EF8}"/>
              </a:ext>
            </a:extLst>
          </p:cNvPr>
          <p:cNvSpPr txBox="1"/>
          <p:nvPr/>
        </p:nvSpPr>
        <p:spPr>
          <a:xfrm>
            <a:off x="2004203" y="4326401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8A762F-A507-460F-B38C-0ED37689D2A3}"/>
              </a:ext>
            </a:extLst>
          </p:cNvPr>
          <p:cNvSpPr/>
          <p:nvPr/>
        </p:nvSpPr>
        <p:spPr>
          <a:xfrm>
            <a:off x="2608435" y="2172415"/>
            <a:ext cx="547515" cy="170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78FF7A-305C-446F-B68A-1531545C59B3}"/>
              </a:ext>
            </a:extLst>
          </p:cNvPr>
          <p:cNvSpPr txBox="1"/>
          <p:nvPr/>
        </p:nvSpPr>
        <p:spPr>
          <a:xfrm>
            <a:off x="3588616" y="4309626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44CBD4-398D-4B1B-8BD8-C71C23496F36}"/>
              </a:ext>
            </a:extLst>
          </p:cNvPr>
          <p:cNvSpPr txBox="1"/>
          <p:nvPr/>
        </p:nvSpPr>
        <p:spPr>
          <a:xfrm>
            <a:off x="1610594" y="2464621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D783F2-2EE0-45EB-9FBC-BD0640911ECE}"/>
              </a:ext>
            </a:extLst>
          </p:cNvPr>
          <p:cNvSpPr/>
          <p:nvPr/>
        </p:nvSpPr>
        <p:spPr>
          <a:xfrm>
            <a:off x="2080516" y="4662183"/>
            <a:ext cx="1603351" cy="30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26EE11-B0D1-44A0-9EF6-A7D692CC6B0C}"/>
              </a:ext>
            </a:extLst>
          </p:cNvPr>
          <p:cNvSpPr/>
          <p:nvPr/>
        </p:nvSpPr>
        <p:spPr>
          <a:xfrm>
            <a:off x="3713622" y="4662183"/>
            <a:ext cx="811901" cy="30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322C68-2DB6-4D1B-A7DA-2BC50313D7ED}"/>
              </a:ext>
            </a:extLst>
          </p:cNvPr>
          <p:cNvSpPr/>
          <p:nvPr/>
        </p:nvSpPr>
        <p:spPr>
          <a:xfrm>
            <a:off x="4549653" y="4664182"/>
            <a:ext cx="752597" cy="30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332977-D930-4FDF-87AF-2D8EBB25BEFE}"/>
              </a:ext>
            </a:extLst>
          </p:cNvPr>
          <p:cNvSpPr/>
          <p:nvPr/>
        </p:nvSpPr>
        <p:spPr>
          <a:xfrm>
            <a:off x="5326380" y="4662183"/>
            <a:ext cx="811901" cy="30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07B236-E753-4514-AC42-462047079200}"/>
              </a:ext>
            </a:extLst>
          </p:cNvPr>
          <p:cNvSpPr txBox="1"/>
          <p:nvPr/>
        </p:nvSpPr>
        <p:spPr>
          <a:xfrm>
            <a:off x="4451909" y="4309626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⑤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3DC748-89BE-4639-A77B-81E751D3C460}"/>
              </a:ext>
            </a:extLst>
          </p:cNvPr>
          <p:cNvSpPr txBox="1"/>
          <p:nvPr/>
        </p:nvSpPr>
        <p:spPr>
          <a:xfrm>
            <a:off x="5220324" y="4309626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4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6-2-3. </a:t>
            </a:r>
            <a:r>
              <a:rPr lang="ko-KR" altLang="en-US" dirty="0">
                <a:latin typeface="+mn-ea"/>
                <a:ea typeface="+mn-ea"/>
              </a:rPr>
              <a:t>영화상세 페이지</a:t>
            </a:r>
            <a:r>
              <a:rPr lang="en-US" altLang="ko-KR" dirty="0">
                <a:latin typeface="+mn-ea"/>
                <a:ea typeface="+mn-ea"/>
              </a:rPr>
              <a:t>(2)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664" y="2108201"/>
            <a:ext cx="3557016" cy="3760891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+mn-ea"/>
              </a:rPr>
              <a:t>① 영화 예고편 및 출연진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 </a:t>
            </a:r>
            <a:r>
              <a:rPr lang="ko-KR" altLang="en-US" sz="1600" dirty="0" err="1">
                <a:latin typeface="+mn-ea"/>
              </a:rPr>
              <a:t>한줄평</a:t>
            </a:r>
            <a:r>
              <a:rPr lang="ko-KR" altLang="en-US" sz="1600" dirty="0">
                <a:latin typeface="+mn-ea"/>
              </a:rPr>
              <a:t> 추가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수정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삭제 기능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27</a:t>
            </a:fld>
            <a:endParaRPr 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41EA9-495C-423B-9754-865C4458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1890262"/>
            <a:ext cx="6353044" cy="40564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10D6C8F-A531-4B11-8257-4E765C035306}"/>
              </a:ext>
            </a:extLst>
          </p:cNvPr>
          <p:cNvSpPr/>
          <p:nvPr/>
        </p:nvSpPr>
        <p:spPr>
          <a:xfrm>
            <a:off x="2087154" y="1890263"/>
            <a:ext cx="4644155" cy="3177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F101C-14BF-42F2-AF66-5B5B9CCCD375}"/>
              </a:ext>
            </a:extLst>
          </p:cNvPr>
          <p:cNvSpPr txBox="1"/>
          <p:nvPr/>
        </p:nvSpPr>
        <p:spPr>
          <a:xfrm>
            <a:off x="1733276" y="1841567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73046-8642-49E1-B713-D532ED890E0A}"/>
              </a:ext>
            </a:extLst>
          </p:cNvPr>
          <p:cNvSpPr txBox="1"/>
          <p:nvPr/>
        </p:nvSpPr>
        <p:spPr>
          <a:xfrm>
            <a:off x="1733276" y="5115524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CAF45E-FE03-4ED7-B1F5-D92C3CDFADBC}"/>
              </a:ext>
            </a:extLst>
          </p:cNvPr>
          <p:cNvSpPr/>
          <p:nvPr/>
        </p:nvSpPr>
        <p:spPr>
          <a:xfrm>
            <a:off x="2087154" y="5204748"/>
            <a:ext cx="4644155" cy="741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197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6-2-4. </a:t>
            </a:r>
            <a:r>
              <a:rPr lang="ko-KR" altLang="en-US" dirty="0">
                <a:latin typeface="+mn-ea"/>
                <a:ea typeface="+mn-ea"/>
              </a:rPr>
              <a:t>관리자 전체영화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664" y="2108201"/>
            <a:ext cx="3557016" cy="4254499"/>
          </a:xfrm>
        </p:spPr>
        <p:txBody>
          <a:bodyPr>
            <a:noAutofit/>
          </a:bodyPr>
          <a:lstStyle/>
          <a:p>
            <a:r>
              <a:rPr lang="ko-KR" altLang="en-US" sz="1600" dirty="0">
                <a:latin typeface="+mn-ea"/>
              </a:rPr>
              <a:t>① 새 영화 등록 기능</a:t>
            </a:r>
            <a:endParaRPr lang="en-US" altLang="ko-KR" sz="16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 영화 수정 및 삭제 기능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28</a:t>
            </a:fld>
            <a:endParaRPr 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950F09-DAF7-44D3-9CD1-154D09EE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7" y="1892868"/>
            <a:ext cx="6850176" cy="41269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6817546-E052-4EE9-BCF2-3F72C2024511}"/>
              </a:ext>
            </a:extLst>
          </p:cNvPr>
          <p:cNvSpPr txBox="1"/>
          <p:nvPr/>
        </p:nvSpPr>
        <p:spPr>
          <a:xfrm>
            <a:off x="917520" y="2568378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75EA8-FE64-4C2F-8B5A-2573D1F966C5}"/>
              </a:ext>
            </a:extLst>
          </p:cNvPr>
          <p:cNvSpPr/>
          <p:nvPr/>
        </p:nvSpPr>
        <p:spPr>
          <a:xfrm>
            <a:off x="5573234" y="3133991"/>
            <a:ext cx="637066" cy="180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8A762F-A507-460F-B38C-0ED37689D2A3}"/>
              </a:ext>
            </a:extLst>
          </p:cNvPr>
          <p:cNvSpPr/>
          <p:nvPr/>
        </p:nvSpPr>
        <p:spPr>
          <a:xfrm>
            <a:off x="1274935" y="2753044"/>
            <a:ext cx="547515" cy="170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44CBD4-398D-4B1B-8BD8-C71C23496F36}"/>
              </a:ext>
            </a:extLst>
          </p:cNvPr>
          <p:cNvSpPr txBox="1"/>
          <p:nvPr/>
        </p:nvSpPr>
        <p:spPr>
          <a:xfrm>
            <a:off x="5215819" y="3039679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683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6-2-5. </a:t>
            </a:r>
            <a:r>
              <a:rPr lang="ko-KR" altLang="en-US" dirty="0">
                <a:latin typeface="+mn-ea"/>
                <a:ea typeface="+mn-ea"/>
              </a:rPr>
              <a:t>새 영화 추가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664" y="2108201"/>
            <a:ext cx="3557016" cy="4254499"/>
          </a:xfrm>
        </p:spPr>
        <p:txBody>
          <a:bodyPr>
            <a:noAutofit/>
          </a:bodyPr>
          <a:lstStyle/>
          <a:p>
            <a:r>
              <a:rPr lang="ko-KR" altLang="en-US" sz="1600" dirty="0">
                <a:latin typeface="+mn-ea"/>
              </a:rPr>
              <a:t>① 새 영화 정보 입력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 영화전체 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③ 새 영화 추가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29</a:t>
            </a:fld>
            <a:endParaRPr lang="en-US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89D986-1C02-4E62-8B2C-167D587F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7" y="1890728"/>
            <a:ext cx="6616227" cy="38115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6817546-E052-4EE9-BCF2-3F72C2024511}"/>
              </a:ext>
            </a:extLst>
          </p:cNvPr>
          <p:cNvSpPr txBox="1"/>
          <p:nvPr/>
        </p:nvSpPr>
        <p:spPr>
          <a:xfrm>
            <a:off x="2908514" y="2193025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8A762F-A507-460F-B38C-0ED37689D2A3}"/>
              </a:ext>
            </a:extLst>
          </p:cNvPr>
          <p:cNvSpPr/>
          <p:nvPr/>
        </p:nvSpPr>
        <p:spPr>
          <a:xfrm>
            <a:off x="3328076" y="4595403"/>
            <a:ext cx="750715" cy="20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332977-D930-4FDF-87AF-2D8EBB25BEFE}"/>
              </a:ext>
            </a:extLst>
          </p:cNvPr>
          <p:cNvSpPr/>
          <p:nvPr/>
        </p:nvSpPr>
        <p:spPr>
          <a:xfrm>
            <a:off x="4102921" y="4595403"/>
            <a:ext cx="750715" cy="20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44CBD4-398D-4B1B-8BD8-C71C23496F36}"/>
              </a:ext>
            </a:extLst>
          </p:cNvPr>
          <p:cNvSpPr txBox="1"/>
          <p:nvPr/>
        </p:nvSpPr>
        <p:spPr>
          <a:xfrm>
            <a:off x="3205256" y="4755178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435F27-BB1E-4D9B-AC09-B4905C2011EF}"/>
              </a:ext>
            </a:extLst>
          </p:cNvPr>
          <p:cNvSpPr/>
          <p:nvPr/>
        </p:nvSpPr>
        <p:spPr>
          <a:xfrm>
            <a:off x="3328076" y="2294731"/>
            <a:ext cx="1525560" cy="2258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AB9B42-678E-4336-A104-722F7814A7D6}"/>
              </a:ext>
            </a:extLst>
          </p:cNvPr>
          <p:cNvSpPr txBox="1"/>
          <p:nvPr/>
        </p:nvSpPr>
        <p:spPr>
          <a:xfrm>
            <a:off x="3988886" y="4755178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49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22A-795E-4E91-8829-A4FC066F2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/>
          <a:lstStyle/>
          <a:p>
            <a:r>
              <a:rPr lang="en-US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팀원 소개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16F14B-8699-4F71-86CA-FFE50319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97" y="320463"/>
            <a:ext cx="3072088" cy="43886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575886-55C7-4961-947F-10900E14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541" y="296662"/>
            <a:ext cx="2943711" cy="440235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A400EE-C876-4B37-9FCA-D9765661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508" y="296662"/>
            <a:ext cx="3301769" cy="4402358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6CAD9A58-5201-4A4E-BDF2-1544156DC7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520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6-2-6. </a:t>
            </a:r>
            <a:r>
              <a:rPr lang="ko-KR" altLang="en-US" dirty="0">
                <a:latin typeface="+mn-ea"/>
                <a:ea typeface="+mn-ea"/>
              </a:rPr>
              <a:t>영화 수정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664" y="2108201"/>
            <a:ext cx="3557016" cy="4254499"/>
          </a:xfrm>
        </p:spPr>
        <p:txBody>
          <a:bodyPr>
            <a:noAutofit/>
          </a:bodyPr>
          <a:lstStyle/>
          <a:p>
            <a:r>
              <a:rPr lang="ko-KR" altLang="en-US" sz="1600" dirty="0">
                <a:latin typeface="+mn-ea"/>
              </a:rPr>
              <a:t>① 수정 영화 정보 입력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 영화전체 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③ 영화 삭제 기능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④ 수정 내용 저장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30</a:t>
            </a:fld>
            <a:endParaRPr 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04BC1-7095-4C64-98A0-29586B364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69" y="1887087"/>
            <a:ext cx="6528861" cy="379616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8A762F-A507-460F-B38C-0ED37689D2A3}"/>
              </a:ext>
            </a:extLst>
          </p:cNvPr>
          <p:cNvSpPr/>
          <p:nvPr/>
        </p:nvSpPr>
        <p:spPr>
          <a:xfrm>
            <a:off x="2959901" y="2212075"/>
            <a:ext cx="1859749" cy="2697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26EE11-B0D1-44A0-9EF6-A7D692CC6B0C}"/>
              </a:ext>
            </a:extLst>
          </p:cNvPr>
          <p:cNvSpPr/>
          <p:nvPr/>
        </p:nvSpPr>
        <p:spPr>
          <a:xfrm>
            <a:off x="3079750" y="4932347"/>
            <a:ext cx="533092" cy="185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322C68-2DB6-4D1B-A7DA-2BC50313D7ED}"/>
              </a:ext>
            </a:extLst>
          </p:cNvPr>
          <p:cNvSpPr/>
          <p:nvPr/>
        </p:nvSpPr>
        <p:spPr>
          <a:xfrm>
            <a:off x="3636972" y="4934346"/>
            <a:ext cx="533093" cy="18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332977-D930-4FDF-87AF-2D8EBB25BEFE}"/>
              </a:ext>
            </a:extLst>
          </p:cNvPr>
          <p:cNvSpPr/>
          <p:nvPr/>
        </p:nvSpPr>
        <p:spPr>
          <a:xfrm>
            <a:off x="4194196" y="4932347"/>
            <a:ext cx="533092" cy="18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17546-E052-4EE9-BCF2-3F72C2024511}"/>
              </a:ext>
            </a:extLst>
          </p:cNvPr>
          <p:cNvSpPr txBox="1"/>
          <p:nvPr/>
        </p:nvSpPr>
        <p:spPr>
          <a:xfrm>
            <a:off x="2563803" y="2120848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E448F-1CB4-4754-BC6B-EAC4F2AB4EF8}"/>
              </a:ext>
            </a:extLst>
          </p:cNvPr>
          <p:cNvSpPr txBox="1"/>
          <p:nvPr/>
        </p:nvSpPr>
        <p:spPr>
          <a:xfrm>
            <a:off x="3529294" y="5099379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78FF7A-305C-446F-B68A-1531545C59B3}"/>
              </a:ext>
            </a:extLst>
          </p:cNvPr>
          <p:cNvSpPr txBox="1"/>
          <p:nvPr/>
        </p:nvSpPr>
        <p:spPr>
          <a:xfrm>
            <a:off x="4095368" y="5106113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44CBD4-398D-4B1B-8BD8-C71C23496F36}"/>
              </a:ext>
            </a:extLst>
          </p:cNvPr>
          <p:cNvSpPr txBox="1"/>
          <p:nvPr/>
        </p:nvSpPr>
        <p:spPr>
          <a:xfrm>
            <a:off x="2959901" y="5106721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1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6-2-7. </a:t>
            </a:r>
            <a:r>
              <a:rPr lang="ko-KR" altLang="en-US" dirty="0">
                <a:latin typeface="+mn-ea"/>
                <a:ea typeface="+mn-ea"/>
              </a:rPr>
              <a:t>관리자 전체 </a:t>
            </a:r>
            <a:r>
              <a:rPr lang="ko-KR" altLang="en-US" dirty="0" err="1">
                <a:latin typeface="+mn-ea"/>
                <a:ea typeface="+mn-ea"/>
              </a:rPr>
              <a:t>한줄평</a:t>
            </a:r>
            <a:r>
              <a:rPr lang="ko-KR" altLang="en-US" dirty="0">
                <a:latin typeface="+mn-ea"/>
                <a:ea typeface="+mn-ea"/>
              </a:rPr>
              <a:t>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664" y="2108201"/>
            <a:ext cx="3557016" cy="4254499"/>
          </a:xfrm>
        </p:spPr>
        <p:txBody>
          <a:bodyPr>
            <a:noAutofit/>
          </a:bodyPr>
          <a:lstStyle/>
          <a:p>
            <a:r>
              <a:rPr lang="ko-KR" altLang="en-US" sz="1600" dirty="0">
                <a:latin typeface="+mn-ea"/>
              </a:rPr>
              <a:t>① 해당 영화 상세페이지로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 </a:t>
            </a:r>
            <a:r>
              <a:rPr lang="ko-KR" altLang="en-US" sz="1600" dirty="0" err="1">
                <a:latin typeface="+mn-ea"/>
              </a:rPr>
              <a:t>한줄평</a:t>
            </a:r>
            <a:r>
              <a:rPr lang="ko-KR" altLang="en-US" sz="1600" dirty="0">
                <a:latin typeface="+mn-ea"/>
              </a:rPr>
              <a:t> 상세페이지로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③ 영화 수정 및 삭제 기능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31</a:t>
            </a:fld>
            <a:endParaRPr 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DF423C-AC90-4214-9F77-951FDB547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1894836"/>
            <a:ext cx="6321495" cy="21739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6817546-E052-4EE9-BCF2-3F72C2024511}"/>
              </a:ext>
            </a:extLst>
          </p:cNvPr>
          <p:cNvSpPr txBox="1"/>
          <p:nvPr/>
        </p:nvSpPr>
        <p:spPr>
          <a:xfrm>
            <a:off x="3246773" y="2667854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8A762F-A507-460F-B38C-0ED37689D2A3}"/>
              </a:ext>
            </a:extLst>
          </p:cNvPr>
          <p:cNvSpPr/>
          <p:nvPr/>
        </p:nvSpPr>
        <p:spPr>
          <a:xfrm>
            <a:off x="3371146" y="3002821"/>
            <a:ext cx="547515" cy="170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75EA8-FE64-4C2F-8B5A-2573D1F966C5}"/>
              </a:ext>
            </a:extLst>
          </p:cNvPr>
          <p:cNvSpPr/>
          <p:nvPr/>
        </p:nvSpPr>
        <p:spPr>
          <a:xfrm>
            <a:off x="4730732" y="2992847"/>
            <a:ext cx="711218" cy="180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44CBD4-398D-4B1B-8BD8-C71C23496F36}"/>
              </a:ext>
            </a:extLst>
          </p:cNvPr>
          <p:cNvSpPr txBox="1"/>
          <p:nvPr/>
        </p:nvSpPr>
        <p:spPr>
          <a:xfrm>
            <a:off x="4608793" y="2644944"/>
            <a:ext cx="474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FA9131-85DE-4147-B931-C145E37B2CCA}"/>
              </a:ext>
            </a:extLst>
          </p:cNvPr>
          <p:cNvSpPr/>
          <p:nvPr/>
        </p:nvSpPr>
        <p:spPr>
          <a:xfrm>
            <a:off x="5677869" y="2992847"/>
            <a:ext cx="711218" cy="180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3A4945-AE1F-43D7-9754-053D1EC1A969}"/>
              </a:ext>
            </a:extLst>
          </p:cNvPr>
          <p:cNvSpPr txBox="1"/>
          <p:nvPr/>
        </p:nvSpPr>
        <p:spPr>
          <a:xfrm>
            <a:off x="5544369" y="2651294"/>
            <a:ext cx="474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906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6-2-8. </a:t>
            </a:r>
            <a:r>
              <a:rPr lang="ko-KR" altLang="en-US" dirty="0" err="1">
                <a:latin typeface="+mn-ea"/>
                <a:ea typeface="+mn-ea"/>
              </a:rPr>
              <a:t>한줄평</a:t>
            </a:r>
            <a:r>
              <a:rPr lang="ko-KR" altLang="en-US" dirty="0">
                <a:latin typeface="+mn-ea"/>
                <a:ea typeface="+mn-ea"/>
              </a:rPr>
              <a:t> 상세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664" y="2108201"/>
            <a:ext cx="3557016" cy="4254499"/>
          </a:xfrm>
        </p:spPr>
        <p:txBody>
          <a:bodyPr>
            <a:noAutofit/>
          </a:bodyPr>
          <a:lstStyle/>
          <a:p>
            <a:r>
              <a:rPr lang="ko-KR" altLang="en-US" sz="1600" dirty="0">
                <a:latin typeface="+mn-ea"/>
              </a:rPr>
              <a:t>① </a:t>
            </a:r>
            <a:r>
              <a:rPr lang="ko-KR" altLang="en-US" sz="1600" dirty="0" err="1">
                <a:latin typeface="+mn-ea"/>
              </a:rPr>
              <a:t>전체한줄평</a:t>
            </a:r>
            <a:r>
              <a:rPr lang="ko-KR" altLang="en-US" sz="1600" dirty="0">
                <a:latin typeface="+mn-ea"/>
              </a:rPr>
              <a:t> 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 </a:t>
            </a:r>
            <a:r>
              <a:rPr lang="ko-KR" altLang="en-US" sz="1600" dirty="0" err="1">
                <a:latin typeface="+mn-ea"/>
              </a:rPr>
              <a:t>한줄평</a:t>
            </a:r>
            <a:r>
              <a:rPr lang="ko-KR" altLang="en-US" sz="1600" dirty="0">
                <a:latin typeface="+mn-ea"/>
              </a:rPr>
              <a:t> 수정 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③ </a:t>
            </a:r>
            <a:r>
              <a:rPr lang="ko-KR" altLang="en-US" sz="1600" dirty="0" err="1">
                <a:latin typeface="+mn-ea"/>
              </a:rPr>
              <a:t>한줄평</a:t>
            </a:r>
            <a:r>
              <a:rPr lang="ko-KR" altLang="en-US" sz="1600" dirty="0">
                <a:latin typeface="+mn-ea"/>
              </a:rPr>
              <a:t> 삭제 기능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32</a:t>
            </a:fld>
            <a:endParaRPr 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DD0A1-5934-490E-AC0D-B8677551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76" y="1894257"/>
            <a:ext cx="6096000" cy="202165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75B533-CEE1-496C-B70D-1575419BB69E}"/>
              </a:ext>
            </a:extLst>
          </p:cNvPr>
          <p:cNvSpPr/>
          <p:nvPr/>
        </p:nvSpPr>
        <p:spPr>
          <a:xfrm>
            <a:off x="3371850" y="2954309"/>
            <a:ext cx="533092" cy="185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754D86-E67F-4A6C-95FF-B90A2F8D1BDD}"/>
              </a:ext>
            </a:extLst>
          </p:cNvPr>
          <p:cNvSpPr/>
          <p:nvPr/>
        </p:nvSpPr>
        <p:spPr>
          <a:xfrm>
            <a:off x="3929072" y="2956308"/>
            <a:ext cx="533093" cy="18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52EC52-6745-4B04-8960-F76E00229921}"/>
              </a:ext>
            </a:extLst>
          </p:cNvPr>
          <p:cNvSpPr/>
          <p:nvPr/>
        </p:nvSpPr>
        <p:spPr>
          <a:xfrm>
            <a:off x="4486296" y="2954309"/>
            <a:ext cx="533092" cy="18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989729-383E-4A51-857F-B65D7175F2D2}"/>
              </a:ext>
            </a:extLst>
          </p:cNvPr>
          <p:cNvSpPr txBox="1"/>
          <p:nvPr/>
        </p:nvSpPr>
        <p:spPr>
          <a:xfrm>
            <a:off x="3278832" y="3077936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E31D76-6B8A-4923-8F52-63B554F0551A}"/>
              </a:ext>
            </a:extLst>
          </p:cNvPr>
          <p:cNvSpPr txBox="1"/>
          <p:nvPr/>
        </p:nvSpPr>
        <p:spPr>
          <a:xfrm>
            <a:off x="4393280" y="3077936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4653D9-CC47-4942-AA08-81EF14CE07DF}"/>
              </a:ext>
            </a:extLst>
          </p:cNvPr>
          <p:cNvSpPr txBox="1"/>
          <p:nvPr/>
        </p:nvSpPr>
        <p:spPr>
          <a:xfrm>
            <a:off x="3836056" y="3077936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927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6-2-9. </a:t>
            </a:r>
            <a:r>
              <a:rPr lang="ko-KR" altLang="en-US" dirty="0" err="1">
                <a:latin typeface="+mn-ea"/>
                <a:ea typeface="+mn-ea"/>
              </a:rPr>
              <a:t>한줄평</a:t>
            </a:r>
            <a:r>
              <a:rPr lang="ko-KR" altLang="en-US" dirty="0">
                <a:latin typeface="+mn-ea"/>
                <a:ea typeface="+mn-ea"/>
              </a:rPr>
              <a:t> 수정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664" y="2108201"/>
            <a:ext cx="3557016" cy="4254499"/>
          </a:xfrm>
        </p:spPr>
        <p:txBody>
          <a:bodyPr>
            <a:noAutofit/>
          </a:bodyPr>
          <a:lstStyle/>
          <a:p>
            <a:r>
              <a:rPr lang="ko-KR" altLang="en-US" sz="1600" dirty="0">
                <a:latin typeface="+mn-ea"/>
              </a:rPr>
              <a:t>① 해당 영화 상세페이지로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 </a:t>
            </a:r>
            <a:r>
              <a:rPr lang="ko-KR" altLang="en-US" sz="1600" dirty="0" err="1">
                <a:latin typeface="+mn-ea"/>
              </a:rPr>
              <a:t>한줄평</a:t>
            </a:r>
            <a:r>
              <a:rPr lang="ko-KR" altLang="en-US" sz="1600" dirty="0">
                <a:latin typeface="+mn-ea"/>
              </a:rPr>
              <a:t> 삭제 기능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③ </a:t>
            </a:r>
            <a:r>
              <a:rPr lang="ko-KR" altLang="en-US" sz="1600" dirty="0" err="1">
                <a:latin typeface="+mn-ea"/>
              </a:rPr>
              <a:t>한줄평</a:t>
            </a:r>
            <a:r>
              <a:rPr lang="ko-KR" altLang="en-US" sz="1600" dirty="0">
                <a:latin typeface="+mn-ea"/>
              </a:rPr>
              <a:t> 수정내용 저장 기능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33</a:t>
            </a:fld>
            <a:endParaRPr lang="en-US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7491CC-9AC1-409F-B3E3-6EAE20374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888442"/>
            <a:ext cx="6426692" cy="266183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5E192A-2543-4939-8FF2-702A02672EE4}"/>
              </a:ext>
            </a:extLst>
          </p:cNvPr>
          <p:cNvSpPr/>
          <p:nvPr/>
        </p:nvSpPr>
        <p:spPr>
          <a:xfrm>
            <a:off x="3213100" y="3253171"/>
            <a:ext cx="533092" cy="185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71054-4422-48E0-ABB3-1501B76467D3}"/>
              </a:ext>
            </a:extLst>
          </p:cNvPr>
          <p:cNvSpPr/>
          <p:nvPr/>
        </p:nvSpPr>
        <p:spPr>
          <a:xfrm>
            <a:off x="3770322" y="3255170"/>
            <a:ext cx="533093" cy="18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462E10-29E2-4196-A0C4-6492B1D9BEBE}"/>
              </a:ext>
            </a:extLst>
          </p:cNvPr>
          <p:cNvSpPr/>
          <p:nvPr/>
        </p:nvSpPr>
        <p:spPr>
          <a:xfrm>
            <a:off x="4327546" y="3253171"/>
            <a:ext cx="533092" cy="18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1E6EE1-D0D2-49FA-AA29-35F34DF53879}"/>
              </a:ext>
            </a:extLst>
          </p:cNvPr>
          <p:cNvSpPr txBox="1"/>
          <p:nvPr/>
        </p:nvSpPr>
        <p:spPr>
          <a:xfrm>
            <a:off x="3120082" y="3376798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0E65CF-27C0-4889-ABE6-ED36A459CF18}"/>
              </a:ext>
            </a:extLst>
          </p:cNvPr>
          <p:cNvSpPr txBox="1"/>
          <p:nvPr/>
        </p:nvSpPr>
        <p:spPr>
          <a:xfrm>
            <a:off x="4234530" y="3376798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ECA582-631D-4C34-A86B-9C6F6B791F5C}"/>
              </a:ext>
            </a:extLst>
          </p:cNvPr>
          <p:cNvSpPr txBox="1"/>
          <p:nvPr/>
        </p:nvSpPr>
        <p:spPr>
          <a:xfrm>
            <a:off x="3677306" y="3376798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59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6-3-1. </a:t>
            </a:r>
            <a:r>
              <a:rPr lang="ko-KR" altLang="en-US" dirty="0">
                <a:latin typeface="+mn-ea"/>
                <a:ea typeface="+mn-ea"/>
              </a:rPr>
              <a:t>장바구니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34</a:t>
            </a:fld>
            <a:endParaRPr lang="en-US" dirty="0">
              <a:latin typeface="+mn-ea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B06C89-514A-497B-92CD-D80D776AF41C}"/>
              </a:ext>
            </a:extLst>
          </p:cNvPr>
          <p:cNvSpPr txBox="1">
            <a:spLocks/>
          </p:cNvSpPr>
          <p:nvPr/>
        </p:nvSpPr>
        <p:spPr>
          <a:xfrm>
            <a:off x="7598664" y="2108201"/>
            <a:ext cx="355701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① 주문페이지로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장바구니에 담겨있는 영화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정보와 금액 등을 요약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CD207E-F80C-4F5F-2592-7875EC15A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2" y="1892730"/>
            <a:ext cx="7146047" cy="36237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AFF34C-A617-BA56-7718-8F1E0248A1A9}"/>
              </a:ext>
            </a:extLst>
          </p:cNvPr>
          <p:cNvSpPr/>
          <p:nvPr/>
        </p:nvSpPr>
        <p:spPr>
          <a:xfrm>
            <a:off x="3927385" y="4267200"/>
            <a:ext cx="1076416" cy="23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4743D-E383-6E66-0AA3-6E71696BDB34}"/>
              </a:ext>
            </a:extLst>
          </p:cNvPr>
          <p:cNvSpPr txBox="1"/>
          <p:nvPr/>
        </p:nvSpPr>
        <p:spPr>
          <a:xfrm>
            <a:off x="3829130" y="3897868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A9FAFA-D132-144B-9AA3-4572E4840CBB}"/>
              </a:ext>
            </a:extLst>
          </p:cNvPr>
          <p:cNvSpPr/>
          <p:nvPr/>
        </p:nvSpPr>
        <p:spPr>
          <a:xfrm>
            <a:off x="1400084" y="2777783"/>
            <a:ext cx="4626065" cy="1110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4E22F6-8447-73B6-ADE0-D13D4D6E2FE8}"/>
              </a:ext>
            </a:extLst>
          </p:cNvPr>
          <p:cNvSpPr txBox="1"/>
          <p:nvPr/>
        </p:nvSpPr>
        <p:spPr>
          <a:xfrm>
            <a:off x="1087663" y="2408451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82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6-3-2. </a:t>
            </a:r>
            <a:r>
              <a:rPr lang="ko-KR" altLang="en-US" dirty="0">
                <a:latin typeface="+mn-ea"/>
                <a:ea typeface="+mn-ea"/>
              </a:rPr>
              <a:t>주문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35</a:t>
            </a:fld>
            <a:endParaRPr lang="en-US" dirty="0">
              <a:latin typeface="+mn-ea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B06C89-514A-497B-92CD-D80D776AF41C}"/>
              </a:ext>
            </a:extLst>
          </p:cNvPr>
          <p:cNvSpPr txBox="1">
            <a:spLocks/>
          </p:cNvSpPr>
          <p:nvPr/>
        </p:nvSpPr>
        <p:spPr>
          <a:xfrm>
            <a:off x="7598664" y="2108201"/>
            <a:ext cx="355701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① 결제버튼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금액이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부족할 경우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충전페이지 팝업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머니 충전</a:t>
            </a: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572121-13AB-D7B4-79B1-84A64AE62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8" y="1901177"/>
            <a:ext cx="7039866" cy="28898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AFF34C-A617-BA56-7718-8F1E0248A1A9}"/>
              </a:ext>
            </a:extLst>
          </p:cNvPr>
          <p:cNvSpPr/>
          <p:nvPr/>
        </p:nvSpPr>
        <p:spPr>
          <a:xfrm>
            <a:off x="4727485" y="4343400"/>
            <a:ext cx="866865" cy="23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CF2D55-F108-B04C-5A76-16E35B20A608}"/>
              </a:ext>
            </a:extLst>
          </p:cNvPr>
          <p:cNvSpPr/>
          <p:nvPr/>
        </p:nvSpPr>
        <p:spPr>
          <a:xfrm>
            <a:off x="758735" y="2389926"/>
            <a:ext cx="2041615" cy="1540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47AF8-3236-BBE4-E56B-5DCFF11356DA}"/>
              </a:ext>
            </a:extLst>
          </p:cNvPr>
          <p:cNvSpPr txBox="1"/>
          <p:nvPr/>
        </p:nvSpPr>
        <p:spPr>
          <a:xfrm>
            <a:off x="4606835" y="3988646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3011A-5EF8-A354-F363-7F6194A49A43}"/>
              </a:ext>
            </a:extLst>
          </p:cNvPr>
          <p:cNvSpPr txBox="1"/>
          <p:nvPr/>
        </p:nvSpPr>
        <p:spPr>
          <a:xfrm>
            <a:off x="666660" y="2026233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22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6-3-3. </a:t>
            </a:r>
            <a:r>
              <a:rPr lang="ko-KR" altLang="en-US" dirty="0">
                <a:latin typeface="+mn-ea"/>
                <a:ea typeface="+mn-ea"/>
              </a:rPr>
              <a:t>주문완료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36</a:t>
            </a:fld>
            <a:endParaRPr lang="en-US" dirty="0">
              <a:latin typeface="+mn-ea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B06C89-514A-497B-92CD-D80D776AF41C}"/>
              </a:ext>
            </a:extLst>
          </p:cNvPr>
          <p:cNvSpPr txBox="1">
            <a:spLocks/>
          </p:cNvSpPr>
          <p:nvPr/>
        </p:nvSpPr>
        <p:spPr>
          <a:xfrm>
            <a:off x="7598664" y="2108201"/>
            <a:ext cx="355701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① 주문 취소 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주문내역 페이지로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16705E-E40A-2AF0-2520-597F4B5CF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7" y="1883175"/>
            <a:ext cx="6972300" cy="34675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90E565-2749-02AF-EE6F-A6EA6F860B00}"/>
              </a:ext>
            </a:extLst>
          </p:cNvPr>
          <p:cNvSpPr/>
          <p:nvPr/>
        </p:nvSpPr>
        <p:spPr>
          <a:xfrm>
            <a:off x="3926223" y="4114800"/>
            <a:ext cx="1187795" cy="23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FD3F8D-BCC3-30C0-FCD0-B1D2A486F04B}"/>
              </a:ext>
            </a:extLst>
          </p:cNvPr>
          <p:cNvSpPr/>
          <p:nvPr/>
        </p:nvSpPr>
        <p:spPr>
          <a:xfrm>
            <a:off x="2311055" y="4114800"/>
            <a:ext cx="1187795" cy="23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2D6D0-367E-9DA6-2FBB-0D50504B34D0}"/>
              </a:ext>
            </a:extLst>
          </p:cNvPr>
          <p:cNvSpPr txBox="1"/>
          <p:nvPr/>
        </p:nvSpPr>
        <p:spPr>
          <a:xfrm>
            <a:off x="2215933" y="3778355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774AB-562F-4646-3197-771D29B3305D}"/>
              </a:ext>
            </a:extLst>
          </p:cNvPr>
          <p:cNvSpPr txBox="1"/>
          <p:nvPr/>
        </p:nvSpPr>
        <p:spPr>
          <a:xfrm>
            <a:off x="3821249" y="3778355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506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6-3-4. </a:t>
            </a:r>
            <a:r>
              <a:rPr lang="ko-KR" altLang="en-US" dirty="0">
                <a:latin typeface="+mn-ea"/>
                <a:ea typeface="+mn-ea"/>
              </a:rPr>
              <a:t>환불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37</a:t>
            </a:fld>
            <a:endParaRPr lang="en-US" dirty="0">
              <a:latin typeface="+mn-ea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B06C89-514A-497B-92CD-D80D776AF41C}"/>
              </a:ext>
            </a:extLst>
          </p:cNvPr>
          <p:cNvSpPr txBox="1">
            <a:spLocks/>
          </p:cNvSpPr>
          <p:nvPr/>
        </p:nvSpPr>
        <p:spPr>
          <a:xfrm>
            <a:off x="7598664" y="2108201"/>
            <a:ext cx="355701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① 환불 취소 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주문내역으로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환불 처리 진행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ED2D6-1E9C-5B92-367B-6E8EA039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85" y="1894077"/>
            <a:ext cx="6838262" cy="41193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DB115A-3ABA-109B-9D11-9F7F186CF258}"/>
              </a:ext>
            </a:extLst>
          </p:cNvPr>
          <p:cNvSpPr/>
          <p:nvPr/>
        </p:nvSpPr>
        <p:spPr>
          <a:xfrm>
            <a:off x="4025317" y="5259943"/>
            <a:ext cx="1076417" cy="23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C91D2F-ED8B-B3FC-9D51-44237ED1A8DF}"/>
              </a:ext>
            </a:extLst>
          </p:cNvPr>
          <p:cNvSpPr/>
          <p:nvPr/>
        </p:nvSpPr>
        <p:spPr>
          <a:xfrm>
            <a:off x="2482301" y="5259943"/>
            <a:ext cx="1076417" cy="23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7C499-ABCA-2FDF-AB48-76BCB8A7B826}"/>
              </a:ext>
            </a:extLst>
          </p:cNvPr>
          <p:cNvSpPr txBox="1"/>
          <p:nvPr/>
        </p:nvSpPr>
        <p:spPr>
          <a:xfrm>
            <a:off x="3901526" y="4890611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1D8E5-0E11-4162-240F-EC010995F6BC}"/>
              </a:ext>
            </a:extLst>
          </p:cNvPr>
          <p:cNvSpPr txBox="1"/>
          <p:nvPr/>
        </p:nvSpPr>
        <p:spPr>
          <a:xfrm>
            <a:off x="2364826" y="4890611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190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227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6-3-5. </a:t>
            </a:r>
            <a:r>
              <a:rPr lang="ko-KR" altLang="en-US" dirty="0">
                <a:latin typeface="+mn-ea"/>
                <a:ea typeface="+mn-ea"/>
              </a:rPr>
              <a:t>주문내역 페이지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6. </a:t>
            </a:r>
            <a:r>
              <a:rPr lang="ko-KR" altLang="en-US" dirty="0">
                <a:latin typeface="+mn-ea"/>
                <a:ea typeface="+mn-ea"/>
              </a:rPr>
              <a:t>기능 별 설명</a:t>
            </a:r>
            <a:endParaRPr lang="en-US" dirty="0">
              <a:latin typeface="+mn-e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38</a:t>
            </a:fld>
            <a:endParaRPr lang="en-US" dirty="0">
              <a:latin typeface="+mn-ea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B06C89-514A-497B-92CD-D80D776AF41C}"/>
              </a:ext>
            </a:extLst>
          </p:cNvPr>
          <p:cNvSpPr txBox="1">
            <a:spLocks/>
          </p:cNvSpPr>
          <p:nvPr/>
        </p:nvSpPr>
        <p:spPr>
          <a:xfrm>
            <a:off x="7598664" y="2108201"/>
            <a:ext cx="355701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① 주문내역 이동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장바구니에 담은 영화 요약</a:t>
            </a: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6AB4EC-5E07-1978-9832-AFE4A5A7D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09" y="1900441"/>
            <a:ext cx="7020191" cy="317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82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3A2AF032-E61E-4E36-8FEB-42EB986C3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6-4-1.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검색</a:t>
            </a:r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32459880-1459-47CE-8B89-51B2131DA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19460" name="Text Box 3">
            <a:extLst>
              <a:ext uri="{FF2B5EF4-FFF2-40B4-BE49-F238E27FC236}">
                <a16:creationId xmlns:a16="http://schemas.microsoft.com/office/drawing/2014/main" id="{C5D6A913-D492-4EC9-BF44-6782BA74D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EFEF64A0-7AC1-40BC-8706-ECB29AA97682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39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9461" name="Picture 4">
            <a:extLst>
              <a:ext uri="{FF2B5EF4-FFF2-40B4-BE49-F238E27FC236}">
                <a16:creationId xmlns:a16="http://schemas.microsoft.com/office/drawing/2014/main" id="{10BD82B9-71D8-4DB0-824D-899D731B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1654969"/>
            <a:ext cx="4725988" cy="229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0C76893D-0D86-4B21-AA87-FC6AF91B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6" y="4422362"/>
            <a:ext cx="4725988" cy="129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3" name="Rectangle 7">
            <a:extLst>
              <a:ext uri="{FF2B5EF4-FFF2-40B4-BE49-F238E27FC236}">
                <a16:creationId xmlns:a16="http://schemas.microsoft.com/office/drawing/2014/main" id="{BDCB9648-F273-434B-A42A-6FF474184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413" y="1828787"/>
            <a:ext cx="900112" cy="104784"/>
          </a:xfrm>
          <a:prstGeom prst="rect">
            <a:avLst/>
          </a:prstGeom>
          <a:noFill/>
          <a:ln w="255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A6206-47FB-452E-8988-DF583FA7BAA6}"/>
              </a:ext>
            </a:extLst>
          </p:cNvPr>
          <p:cNvSpPr/>
          <p:nvPr/>
        </p:nvSpPr>
        <p:spPr>
          <a:xfrm>
            <a:off x="1343025" y="2107389"/>
            <a:ext cx="4465638" cy="1762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F62A5C-68F1-40AB-BBC0-27DBC76C804C}"/>
              </a:ext>
            </a:extLst>
          </p:cNvPr>
          <p:cNvSpPr/>
          <p:nvPr/>
        </p:nvSpPr>
        <p:spPr>
          <a:xfrm>
            <a:off x="1192658" y="5163291"/>
            <a:ext cx="850708" cy="193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ko-KR" altLang="en-US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8BC8A30-CCFD-4854-9F9A-3F33FFD0ACF6}"/>
              </a:ext>
            </a:extLst>
          </p:cNvPr>
          <p:cNvSpPr txBox="1">
            <a:spLocks/>
          </p:cNvSpPr>
          <p:nvPr/>
        </p:nvSpPr>
        <p:spPr>
          <a:xfrm>
            <a:off x="7598664" y="2108201"/>
            <a:ext cx="355701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① </a:t>
            </a:r>
            <a:r>
              <a:rPr lang="ko-KR" altLang="en-US" sz="1600" dirty="0" err="1">
                <a:latin typeface="+mn-ea"/>
              </a:rPr>
              <a:t>게시글</a:t>
            </a:r>
            <a:r>
              <a:rPr lang="ko-KR" altLang="en-US" sz="1600" dirty="0">
                <a:latin typeface="+mn-ea"/>
              </a:rPr>
              <a:t> 및 영화 전체 검색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② 영화만 검색 및 </a:t>
            </a:r>
            <a:r>
              <a:rPr lang="ko-KR" altLang="en-US" sz="1600" dirty="0" err="1">
                <a:latin typeface="+mn-ea"/>
              </a:rPr>
              <a:t>게시글만</a:t>
            </a:r>
            <a:r>
              <a:rPr lang="ko-KR" altLang="en-US" sz="1600" dirty="0">
                <a:latin typeface="+mn-ea"/>
              </a:rPr>
              <a:t> 검색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③ 검색결과 없음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C368-E9BD-4EC4-9A06-80317CCFB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팀원 소개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5FA6EA-2BC3-453A-8070-E2061A52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팀원 소개</a:t>
            </a:r>
            <a:endParaRPr lang="en-US" dirty="0">
              <a:latin typeface="+mn-ea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97BF9A-AF19-4A73-9226-CCCAF4B8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4</a:t>
            </a:fld>
            <a:endParaRPr lang="en-US" dirty="0">
              <a:latin typeface="+mn-ea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5B0D5C8-78CB-4A2A-A852-21F9C2BE96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97279" y="4810866"/>
            <a:ext cx="2340864" cy="34766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김태윤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sz="600" b="0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0" dirty="0">
                <a:latin typeface="+mn-ea"/>
              </a:rPr>
              <a:t>- </a:t>
            </a:r>
            <a:r>
              <a:rPr lang="ko-KR" altLang="en-US" sz="1600" b="0" dirty="0">
                <a:latin typeface="+mn-ea"/>
              </a:rPr>
              <a:t>팀장 및 </a:t>
            </a:r>
            <a:r>
              <a:rPr lang="en-US" altLang="ko-KR" sz="1600" b="0" dirty="0">
                <a:latin typeface="+mn-ea"/>
              </a:rPr>
              <a:t>DB</a:t>
            </a:r>
            <a:r>
              <a:rPr lang="ko-KR" altLang="en-US" sz="1600" b="0" dirty="0">
                <a:latin typeface="+mn-ea"/>
              </a:rPr>
              <a:t>담당자</a:t>
            </a:r>
            <a:endParaRPr lang="en-US" altLang="ko-KR" sz="1600" b="0" dirty="0">
              <a:latin typeface="+mn-ea"/>
            </a:endParaRPr>
          </a:p>
          <a:p>
            <a:pPr marL="0" indent="0">
              <a:buNone/>
            </a:pPr>
            <a:endParaRPr lang="en-US" altLang="ko-KR" sz="600" b="0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0" dirty="0">
                <a:latin typeface="+mn-ea"/>
              </a:rPr>
              <a:t>- </a:t>
            </a:r>
            <a:r>
              <a:rPr lang="ko-KR" altLang="en-US" sz="1600" b="0" dirty="0">
                <a:latin typeface="+mn-ea"/>
              </a:rPr>
              <a:t>구매 기능</a:t>
            </a:r>
            <a:endParaRPr lang="en-US" sz="1600" b="0" dirty="0"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323D62-8FE2-47D8-90F4-58A893AE5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88" y="2338847"/>
            <a:ext cx="2205447" cy="2205447"/>
          </a:xfrm>
          <a:prstGeom prst="rect">
            <a:avLst/>
          </a:prstGeom>
        </p:spPr>
      </p:pic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64F3F767-3818-4495-9723-43C78F65F481}"/>
              </a:ext>
            </a:extLst>
          </p:cNvPr>
          <p:cNvSpPr txBox="1">
            <a:spLocks/>
          </p:cNvSpPr>
          <p:nvPr/>
        </p:nvSpPr>
        <p:spPr>
          <a:xfrm>
            <a:off x="3683338" y="4810866"/>
            <a:ext cx="2340864" cy="347662"/>
          </a:xfrm>
          <a:prstGeom prst="rect">
            <a:avLst/>
          </a:prstGeom>
        </p:spPr>
        <p:txBody>
          <a:bodyPr vert="horz" lIns="54864" tIns="0" rIns="0" bIns="0" rtlCol="0"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b="1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>
                <a:latin typeface="+mn-ea"/>
              </a:rPr>
              <a:t>이현수</a:t>
            </a:r>
            <a:endParaRPr lang="en-US" altLang="ko-KR" dirty="0">
              <a:latin typeface="+mn-ea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ko-KR" sz="600" b="0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0" dirty="0">
                <a:latin typeface="+mn-ea"/>
              </a:rPr>
              <a:t>- </a:t>
            </a:r>
            <a:r>
              <a:rPr lang="ko-KR" altLang="en-US" sz="1600" b="0" dirty="0" err="1">
                <a:latin typeface="+mn-ea"/>
              </a:rPr>
              <a:t>백앤드</a:t>
            </a:r>
            <a:r>
              <a:rPr lang="ko-KR" altLang="en-US" sz="1600" b="0" dirty="0">
                <a:latin typeface="+mn-ea"/>
              </a:rPr>
              <a:t> 담당자</a:t>
            </a:r>
            <a:endParaRPr lang="en-US" altLang="ko-KR" sz="1600" b="0" dirty="0">
              <a:latin typeface="+mn-ea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ko-KR" sz="600" b="0" dirty="0">
              <a:latin typeface="+mn-ea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b="0" dirty="0">
                <a:latin typeface="+mn-ea"/>
              </a:rPr>
              <a:t>- </a:t>
            </a:r>
            <a:r>
              <a:rPr lang="ko-KR" altLang="en-US" sz="1600" b="0" dirty="0">
                <a:latin typeface="+mn-ea"/>
              </a:rPr>
              <a:t>커뮤니티 기능</a:t>
            </a:r>
            <a:endParaRPr lang="en-US" sz="1600" b="0" dirty="0"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672D943-1368-4F5A-B7D1-99803FD16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047" y="2338847"/>
            <a:ext cx="2205447" cy="2205447"/>
          </a:xfrm>
          <a:prstGeom prst="rect">
            <a:avLst/>
          </a:prstGeom>
        </p:spPr>
      </p:pic>
      <p:sp>
        <p:nvSpPr>
          <p:cNvPr id="46" name="Text Placeholder 23">
            <a:extLst>
              <a:ext uri="{FF2B5EF4-FFF2-40B4-BE49-F238E27FC236}">
                <a16:creationId xmlns:a16="http://schemas.microsoft.com/office/drawing/2014/main" id="{E618C592-4761-43AB-857B-9CE89525E3D3}"/>
              </a:ext>
            </a:extLst>
          </p:cNvPr>
          <p:cNvSpPr txBox="1">
            <a:spLocks/>
          </p:cNvSpPr>
          <p:nvPr/>
        </p:nvSpPr>
        <p:spPr>
          <a:xfrm>
            <a:off x="6404814" y="4810866"/>
            <a:ext cx="2340864" cy="347662"/>
          </a:xfrm>
          <a:prstGeom prst="rect">
            <a:avLst/>
          </a:prstGeom>
        </p:spPr>
        <p:txBody>
          <a:bodyPr vert="horz" lIns="54864" tIns="0" rIns="0" bIns="0" rtlCol="0"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b="1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>
                <a:latin typeface="+mn-ea"/>
              </a:rPr>
              <a:t>이경준</a:t>
            </a:r>
            <a:endParaRPr lang="en-US" altLang="ko-KR" dirty="0">
              <a:latin typeface="+mn-ea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ko-KR" sz="600" b="0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0" dirty="0">
                <a:latin typeface="+mn-ea"/>
              </a:rPr>
              <a:t>- </a:t>
            </a:r>
            <a:r>
              <a:rPr lang="ko-KR" altLang="en-US" sz="1600" b="0" dirty="0" err="1">
                <a:latin typeface="+mn-ea"/>
              </a:rPr>
              <a:t>프론트앤드</a:t>
            </a:r>
            <a:r>
              <a:rPr lang="ko-KR" altLang="en-US" sz="1600" b="0" dirty="0">
                <a:latin typeface="+mn-ea"/>
              </a:rPr>
              <a:t> 담당자</a:t>
            </a:r>
            <a:endParaRPr lang="en-US" altLang="ko-KR" sz="1600" b="0" dirty="0">
              <a:latin typeface="+mn-ea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ko-KR" sz="600" b="0" dirty="0">
              <a:latin typeface="+mn-ea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b="0" dirty="0">
                <a:latin typeface="+mn-ea"/>
              </a:rPr>
              <a:t>- </a:t>
            </a:r>
            <a:r>
              <a:rPr lang="ko-KR" altLang="en-US" sz="1600" b="0" dirty="0">
                <a:latin typeface="+mn-ea"/>
              </a:rPr>
              <a:t>회원 기능</a:t>
            </a:r>
            <a:endParaRPr lang="en-US" sz="1600" b="0" dirty="0">
              <a:latin typeface="+mn-ea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7D82AAC-778F-4DFA-899B-8FE0FD9B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23" y="2338847"/>
            <a:ext cx="2205447" cy="2205447"/>
          </a:xfrm>
          <a:prstGeom prst="rect">
            <a:avLst/>
          </a:prstGeom>
        </p:spPr>
      </p:pic>
      <p:sp>
        <p:nvSpPr>
          <p:cNvPr id="48" name="Text Placeholder 23">
            <a:extLst>
              <a:ext uri="{FF2B5EF4-FFF2-40B4-BE49-F238E27FC236}">
                <a16:creationId xmlns:a16="http://schemas.microsoft.com/office/drawing/2014/main" id="{D0DFA401-A151-47DA-97B5-877BD46D79FA}"/>
              </a:ext>
            </a:extLst>
          </p:cNvPr>
          <p:cNvSpPr txBox="1">
            <a:spLocks/>
          </p:cNvSpPr>
          <p:nvPr/>
        </p:nvSpPr>
        <p:spPr>
          <a:xfrm>
            <a:off x="8991867" y="4810866"/>
            <a:ext cx="2340864" cy="347662"/>
          </a:xfrm>
          <a:prstGeom prst="rect">
            <a:avLst/>
          </a:prstGeom>
        </p:spPr>
        <p:txBody>
          <a:bodyPr vert="horz" lIns="54864" tIns="0" rIns="0" bIns="0" rtlCol="0"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b="1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>
                <a:latin typeface="+mn-ea"/>
              </a:rPr>
              <a:t>김용원</a:t>
            </a:r>
            <a:endParaRPr lang="en-US" altLang="ko-KR" dirty="0">
              <a:latin typeface="+mn-ea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ko-KR" sz="600" b="0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0" dirty="0">
                <a:latin typeface="+mn-ea"/>
              </a:rPr>
              <a:t>- GitHub </a:t>
            </a:r>
            <a:r>
              <a:rPr lang="ko-KR" altLang="en-US" sz="1600" b="0" dirty="0">
                <a:latin typeface="+mn-ea"/>
              </a:rPr>
              <a:t>담당자</a:t>
            </a:r>
            <a:endParaRPr lang="en-US" altLang="ko-KR" sz="1600" b="0" dirty="0">
              <a:latin typeface="+mn-ea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ko-KR" sz="600" b="0" dirty="0">
              <a:latin typeface="+mn-ea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ko-KR" sz="1600" b="0" dirty="0">
                <a:latin typeface="+mn-ea"/>
              </a:rPr>
              <a:t>- </a:t>
            </a:r>
            <a:r>
              <a:rPr lang="ko-KR" altLang="en-US" sz="1600" b="0" dirty="0">
                <a:latin typeface="+mn-ea"/>
              </a:rPr>
              <a:t>영화 상세 기능</a:t>
            </a:r>
            <a:endParaRPr lang="en-US" sz="1600" b="0" dirty="0">
              <a:latin typeface="+mn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DF5D389-1E91-4D8D-B5B3-414D65E2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576" y="2338847"/>
            <a:ext cx="2205447" cy="220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72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ECB04817-068A-43D6-8913-3A1943638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75" y="2108200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 marL="92075" indent="-92075"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제목 선택 시 게시글 상세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페이지로이동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②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글쓰기 버튼 클릭 시 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 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게시글 작성 페이지 이동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>
                <a:srgbClr val="1CADE4"/>
              </a:buClr>
              <a:buFont typeface="Calibri" panose="020F0502020204030204" pitchFamily="34" charset="0"/>
              <a:buChar char=" "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③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해당 페이지 리스트 이동</a:t>
            </a:r>
          </a:p>
        </p:txBody>
      </p:sp>
      <p:sp>
        <p:nvSpPr>
          <p:cNvPr id="33795" name="Text Box 2">
            <a:extLst>
              <a:ext uri="{FF2B5EF4-FFF2-40B4-BE49-F238E27FC236}">
                <a16:creationId xmlns:a16="http://schemas.microsoft.com/office/drawing/2014/main" id="{6AC334A5-01AB-41CE-94D3-C551CF067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33796" name="Text Box 3">
            <a:extLst>
              <a:ext uri="{FF2B5EF4-FFF2-40B4-BE49-F238E27FC236}">
                <a16:creationId xmlns:a16="http://schemas.microsoft.com/office/drawing/2014/main" id="{B3E6D251-F8E1-48F8-A6D6-D77ED6DF5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358D2CA7-535F-49A4-BD8C-9FA71D401DF8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40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3797" name="Picture 4">
            <a:extLst>
              <a:ext uri="{FF2B5EF4-FFF2-40B4-BE49-F238E27FC236}">
                <a16:creationId xmlns:a16="http://schemas.microsoft.com/office/drawing/2014/main" id="{0FBB5B58-60DD-4918-992C-852283A0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892300"/>
            <a:ext cx="6208713" cy="416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8" name="Text Box 5">
            <a:extLst>
              <a:ext uri="{FF2B5EF4-FFF2-40B4-BE49-F238E27FC236}">
                <a16:creationId xmlns:a16="http://schemas.microsoft.com/office/drawing/2014/main" id="{DE8D4910-53E1-4B56-8EE2-657A2412B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6-4-2.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커뮤니티</a:t>
            </a: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(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게시판</a:t>
            </a: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)</a:t>
            </a:r>
          </a:p>
        </p:txBody>
      </p:sp>
      <p:sp>
        <p:nvSpPr>
          <p:cNvPr id="33799" name="Rectangle 6">
            <a:extLst>
              <a:ext uri="{FF2B5EF4-FFF2-40B4-BE49-F238E27FC236}">
                <a16:creationId xmlns:a16="http://schemas.microsoft.com/office/drawing/2014/main" id="{4EFBFA79-3691-4818-8395-33F4B861A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5" y="5111750"/>
            <a:ext cx="385763" cy="212725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33800" name="Rectangle 7">
            <a:extLst>
              <a:ext uri="{FF2B5EF4-FFF2-40B4-BE49-F238E27FC236}">
                <a16:creationId xmlns:a16="http://schemas.microsoft.com/office/drawing/2014/main" id="{A0EC13B7-77D2-46B9-9709-599060A12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463" y="5599113"/>
            <a:ext cx="990600" cy="2286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33801" name="Rectangle 11">
            <a:extLst>
              <a:ext uri="{FF2B5EF4-FFF2-40B4-BE49-F238E27FC236}">
                <a16:creationId xmlns:a16="http://schemas.microsoft.com/office/drawing/2014/main" id="{0F6C2FE7-256C-4A7F-843A-F4F276F78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725" y="5035550"/>
            <a:ext cx="4254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eaLnBrk="1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33802" name="Rectangle 12">
            <a:extLst>
              <a:ext uri="{FF2B5EF4-FFF2-40B4-BE49-F238E27FC236}">
                <a16:creationId xmlns:a16="http://schemas.microsoft.com/office/drawing/2014/main" id="{1BB80E27-4925-4EB1-AF90-1B44A36DC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3060700"/>
            <a:ext cx="4254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eaLnBrk="1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22AFEDEE-C2D6-48F9-9477-3D3C19FB2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6-4-3.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게시글 작성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9E01AF37-0432-49C9-A457-23635E9E3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87695A17-CE8F-475F-BAC2-F87FE6FEF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1E1EDF14-804B-49B4-8853-2C63AE0CA01C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41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2A7A4FEB-AE9F-4EB1-9A9F-E79091390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4016" y="4365932"/>
            <a:ext cx="741844" cy="177937"/>
          </a:xfrm>
          <a:prstGeom prst="rect">
            <a:avLst/>
          </a:prstGeom>
          <a:noFill/>
          <a:ln w="38160">
            <a:solidFill>
              <a:srgbClr val="FF000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37ABF52B-291E-4073-ADE3-20AAD88A1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3" r="1334"/>
          <a:stretch>
            <a:fillRect/>
          </a:stretch>
        </p:blipFill>
        <p:spPr bwMode="auto">
          <a:xfrm>
            <a:off x="1185388" y="3836763"/>
            <a:ext cx="4383025" cy="251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8153" r="13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3F130E8B-CF08-450E-BACE-E9C08A34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14166" r="15535"/>
          <a:stretch>
            <a:fillRect/>
          </a:stretch>
        </p:blipFill>
        <p:spPr bwMode="auto">
          <a:xfrm>
            <a:off x="1185389" y="1418204"/>
            <a:ext cx="3408837" cy="2321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613" t="14166" r="1553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Rectangle 8">
            <a:extLst>
              <a:ext uri="{FF2B5EF4-FFF2-40B4-BE49-F238E27FC236}">
                <a16:creationId xmlns:a16="http://schemas.microsoft.com/office/drawing/2014/main" id="{C4E85C0F-8EE8-4940-8C42-B37632178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765" y="4329419"/>
            <a:ext cx="3707908" cy="147845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35849" name="Rectangle 9">
            <a:extLst>
              <a:ext uri="{FF2B5EF4-FFF2-40B4-BE49-F238E27FC236}">
                <a16:creationId xmlns:a16="http://schemas.microsoft.com/office/drawing/2014/main" id="{712EFDBF-41B8-4246-B0E9-0B14FC65F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765" y="3360476"/>
            <a:ext cx="831358" cy="2518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35850" name="Rectangle 8">
            <a:extLst>
              <a:ext uri="{FF2B5EF4-FFF2-40B4-BE49-F238E27FC236}">
                <a16:creationId xmlns:a16="http://schemas.microsoft.com/office/drawing/2014/main" id="{04773702-696F-432F-BF82-C7BE94356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1062" y="2132699"/>
            <a:ext cx="23050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endParaRPr lang="ko-KR" altLang="ko-KR" sz="2000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35851" name="Rectangle 8">
            <a:extLst>
              <a:ext uri="{FF2B5EF4-FFF2-40B4-BE49-F238E27FC236}">
                <a16:creationId xmlns:a16="http://schemas.microsoft.com/office/drawing/2014/main" id="{FC0B762E-F9F5-4857-8026-C93362C6D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272" y="1689238"/>
            <a:ext cx="24225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endParaRPr lang="ko-KR" altLang="ko-KR" sz="2000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24FA27DA-2F9F-40A0-913F-A79C464D3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75" y="2108200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 marL="92075" indent="-92075"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게시글 작성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                                      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   </a:t>
            </a:r>
            <a:endParaRPr lang="ko-KR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②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게시글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작성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성공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382F434E-F276-422C-9C2D-E2413E190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6-4-4.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게시글 상세</a:t>
            </a:r>
          </a:p>
        </p:txBody>
      </p:sp>
      <p:sp>
        <p:nvSpPr>
          <p:cNvPr id="37891" name="Text Box 2">
            <a:extLst>
              <a:ext uri="{FF2B5EF4-FFF2-40B4-BE49-F238E27FC236}">
                <a16:creationId xmlns:a16="http://schemas.microsoft.com/office/drawing/2014/main" id="{A64F6891-69A6-4DD5-AF75-80539DF1F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75" y="2108200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 marL="92075" indent="-92075"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본인 작성 게시물 수정 및 삭제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②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댓글 작성  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③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본인 작성 </a:t>
            </a:r>
            <a:r>
              <a:rPr lang="ko-KR" altLang="ko-KR" sz="1600" dirty="0" err="1">
                <a:solidFill>
                  <a:srgbClr val="404040"/>
                </a:solidFill>
                <a:latin typeface="+mn-ea"/>
              </a:rPr>
              <a:t>댓글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수정 및 삭제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</a:pPr>
            <a:r>
              <a:rPr lang="ko-KR" altLang="en-US" sz="1600" dirty="0">
                <a:latin typeface="+mn-ea"/>
              </a:rPr>
              <a:t>④ 타인 </a:t>
            </a:r>
            <a:r>
              <a:rPr lang="ko-KR" altLang="en-US" sz="1600" dirty="0" err="1">
                <a:latin typeface="+mn-ea"/>
              </a:rPr>
              <a:t>게시글</a:t>
            </a:r>
            <a:r>
              <a:rPr lang="ko-KR" altLang="en-US" sz="1600" dirty="0">
                <a:latin typeface="+mn-ea"/>
              </a:rPr>
              <a:t> 및 </a:t>
            </a:r>
            <a:r>
              <a:rPr lang="ko-KR" altLang="en-US" sz="1600" dirty="0" err="1">
                <a:latin typeface="+mn-ea"/>
              </a:rPr>
              <a:t>댓글의</a:t>
            </a:r>
            <a:r>
              <a:rPr lang="ko-KR" altLang="en-US" sz="1600" dirty="0">
                <a:latin typeface="+mn-ea"/>
              </a:rPr>
              <a:t> 경우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수정 및 삭제 버튼 없음</a:t>
            </a:r>
            <a:endParaRPr lang="en-US" altLang="ko-KR" sz="1600" dirty="0"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  <a:buClrTx/>
              <a:buSzTx/>
              <a:buFontTx/>
              <a:buNone/>
            </a:pPr>
            <a:endParaRPr lang="ko-KR" altLang="ko-KR" sz="1600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37892" name="Text Box 3">
            <a:extLst>
              <a:ext uri="{FF2B5EF4-FFF2-40B4-BE49-F238E27FC236}">
                <a16:creationId xmlns:a16="http://schemas.microsoft.com/office/drawing/2014/main" id="{3BF75C86-E328-4B7F-B512-E8FA06E5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37893" name="Text Box 4">
            <a:extLst>
              <a:ext uri="{FF2B5EF4-FFF2-40B4-BE49-F238E27FC236}">
                <a16:creationId xmlns:a16="http://schemas.microsoft.com/office/drawing/2014/main" id="{0E1F59A9-52B6-404E-A0AC-F53629221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E21C18B5-45DB-4344-9A31-A2D097417476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42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7894" name="Picture 5">
            <a:extLst>
              <a:ext uri="{FF2B5EF4-FFF2-40B4-BE49-F238E27FC236}">
                <a16:creationId xmlns:a16="http://schemas.microsoft.com/office/drawing/2014/main" id="{B263E964-0D39-4292-82C0-6358557D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917700"/>
            <a:ext cx="6208713" cy="410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5" name="Rectangle 6">
            <a:extLst>
              <a:ext uri="{FF2B5EF4-FFF2-40B4-BE49-F238E27FC236}">
                <a16:creationId xmlns:a16="http://schemas.microsoft.com/office/drawing/2014/main" id="{51012831-782E-45D5-8E3C-ED97548D8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4068763"/>
            <a:ext cx="900113" cy="215900"/>
          </a:xfrm>
          <a:prstGeom prst="rect">
            <a:avLst/>
          </a:prstGeom>
          <a:noFill/>
          <a:ln w="38160">
            <a:solidFill>
              <a:srgbClr val="FF000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37896" name="Rectangle 7">
            <a:extLst>
              <a:ext uri="{FF2B5EF4-FFF2-40B4-BE49-F238E27FC236}">
                <a16:creationId xmlns:a16="http://schemas.microsoft.com/office/drawing/2014/main" id="{9DB32397-BEFF-4E4C-B376-714F5D010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80063"/>
            <a:ext cx="900112" cy="28575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37897" name="Rectangle 8">
            <a:extLst>
              <a:ext uri="{FF2B5EF4-FFF2-40B4-BE49-F238E27FC236}">
                <a16:creationId xmlns:a16="http://schemas.microsoft.com/office/drawing/2014/main" id="{28E4CC17-E726-4E67-B4D9-E9FB2F64C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450" y="5040313"/>
            <a:ext cx="719138" cy="179387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37898" name="TextBox 9">
            <a:extLst>
              <a:ext uri="{FF2B5EF4-FFF2-40B4-BE49-F238E27FC236}">
                <a16:creationId xmlns:a16="http://schemas.microsoft.com/office/drawing/2014/main" id="{AACA11B0-D627-4715-ABA1-A7BB339AC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463" y="3994150"/>
            <a:ext cx="425450" cy="32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37899" name="TextBox 10">
            <a:extLst>
              <a:ext uri="{FF2B5EF4-FFF2-40B4-BE49-F238E27FC236}">
                <a16:creationId xmlns:a16="http://schemas.microsoft.com/office/drawing/2014/main" id="{0FAC63FB-A167-4429-BF7B-82F1FECF2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3988" y="4975225"/>
            <a:ext cx="4254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37900" name="TextBox 11">
            <a:extLst>
              <a:ext uri="{FF2B5EF4-FFF2-40B4-BE49-F238E27FC236}">
                <a16:creationId xmlns:a16="http://schemas.microsoft.com/office/drawing/2014/main" id="{1E4AA802-AEB9-4C6F-93CC-383F6EF57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4613" y="5543550"/>
            <a:ext cx="4254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ko-KR" altLang="en-US">
                <a:solidFill>
                  <a:srgbClr val="FF0000"/>
                </a:solidFill>
                <a:latin typeface="+mn-ea"/>
              </a:rPr>
              <a:t>③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>
            <a:extLst>
              <a:ext uri="{FF2B5EF4-FFF2-40B4-BE49-F238E27FC236}">
                <a16:creationId xmlns:a16="http://schemas.microsoft.com/office/drawing/2014/main" id="{DBC364E8-9D86-44D3-BB0C-D25387F16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6-4-5.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게시글 수정</a:t>
            </a:r>
          </a:p>
        </p:txBody>
      </p:sp>
      <p:sp>
        <p:nvSpPr>
          <p:cNvPr id="39939" name="Text Box 2">
            <a:extLst>
              <a:ext uri="{FF2B5EF4-FFF2-40B4-BE49-F238E27FC236}">
                <a16:creationId xmlns:a16="http://schemas.microsoft.com/office/drawing/2014/main" id="{57EB1EE7-D35F-49F5-9706-FAEBECA13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39940" name="Text Box 3">
            <a:extLst>
              <a:ext uri="{FF2B5EF4-FFF2-40B4-BE49-F238E27FC236}">
                <a16:creationId xmlns:a16="http://schemas.microsoft.com/office/drawing/2014/main" id="{EE2DC4BD-1D35-4922-B292-3083FB832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9B40693E-D42A-4514-B177-08D5B69404AE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43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9941" name="Picture 6">
            <a:extLst>
              <a:ext uri="{FF2B5EF4-FFF2-40B4-BE49-F238E27FC236}">
                <a16:creationId xmlns:a16="http://schemas.microsoft.com/office/drawing/2014/main" id="{13C159B6-66A3-49AD-AF50-1EEC54F32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908175"/>
            <a:ext cx="4116388" cy="294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Rectangle 7">
            <a:extLst>
              <a:ext uri="{FF2B5EF4-FFF2-40B4-BE49-F238E27FC236}">
                <a16:creationId xmlns:a16="http://schemas.microsoft.com/office/drawing/2014/main" id="{783FE391-D810-40C2-B19B-9621A1355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391025"/>
            <a:ext cx="382588" cy="150813"/>
          </a:xfrm>
          <a:prstGeom prst="rect">
            <a:avLst/>
          </a:prstGeom>
          <a:noFill/>
          <a:ln w="38160">
            <a:solidFill>
              <a:srgbClr val="FF0000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pic>
        <p:nvPicPr>
          <p:cNvPr id="39943" name="그림 1">
            <a:extLst>
              <a:ext uri="{FF2B5EF4-FFF2-40B4-BE49-F238E27FC236}">
                <a16:creationId xmlns:a16="http://schemas.microsoft.com/office/drawing/2014/main" id="{ACF2EECF-559A-47D6-8F4C-E53DF5A5B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908175"/>
            <a:ext cx="5430838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4" name="Rectangle 5">
            <a:extLst>
              <a:ext uri="{FF2B5EF4-FFF2-40B4-BE49-F238E27FC236}">
                <a16:creationId xmlns:a16="http://schemas.microsoft.com/office/drawing/2014/main" id="{05522377-BE7A-4CB2-8227-D4A87B04F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163" y="2420938"/>
            <a:ext cx="4722812" cy="2159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39945" name="Rectangle 8">
            <a:extLst>
              <a:ext uri="{FF2B5EF4-FFF2-40B4-BE49-F238E27FC236}">
                <a16:creationId xmlns:a16="http://schemas.microsoft.com/office/drawing/2014/main" id="{929A7151-71E6-409D-B0BF-B04523C06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838" y="4992688"/>
            <a:ext cx="230346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②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게시글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수정 성공 </a:t>
            </a:r>
          </a:p>
        </p:txBody>
      </p:sp>
      <p:sp>
        <p:nvSpPr>
          <p:cNvPr id="39946" name="Rectangle 8">
            <a:extLst>
              <a:ext uri="{FF2B5EF4-FFF2-40B4-BE49-F238E27FC236}">
                <a16:creationId xmlns:a16="http://schemas.microsoft.com/office/drawing/2014/main" id="{51A52A9A-DAF3-43C2-8F95-15AD74FEF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675" y="4992688"/>
            <a:ext cx="24225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en-US" sz="1600">
                <a:solidFill>
                  <a:srgbClr val="404040"/>
                </a:solidFill>
                <a:latin typeface="+mn-ea"/>
              </a:rPr>
              <a:t>게시글 수정</a:t>
            </a:r>
            <a:r>
              <a:rPr lang="ko-KR" altLang="ko-KR" sz="1600">
                <a:solidFill>
                  <a:srgbClr val="404040"/>
                </a:solidFill>
                <a:latin typeface="+mn-ea"/>
              </a:rPr>
              <a:t>                                       </a:t>
            </a:r>
            <a:r>
              <a:rPr lang="en-US" altLang="ko-KR" sz="1600">
                <a:solidFill>
                  <a:srgbClr val="404040"/>
                </a:solidFill>
                <a:latin typeface="+mn-ea"/>
              </a:rPr>
              <a:t>     </a:t>
            </a:r>
            <a:endParaRPr lang="ko-KR" altLang="ko-KR" sz="1600">
              <a:solidFill>
                <a:srgbClr val="404040"/>
              </a:solidFill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637AB97D-624E-41FB-8DAF-08576C4C0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6-4-6.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댓글 작성</a:t>
            </a:r>
          </a:p>
        </p:txBody>
      </p:sp>
      <p:sp>
        <p:nvSpPr>
          <p:cNvPr id="41987" name="Text Box 2">
            <a:extLst>
              <a:ext uri="{FF2B5EF4-FFF2-40B4-BE49-F238E27FC236}">
                <a16:creationId xmlns:a16="http://schemas.microsoft.com/office/drawing/2014/main" id="{E8C28BFD-0A79-4B8C-8256-0D8EEB093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41988" name="Text Box 3">
            <a:extLst>
              <a:ext uri="{FF2B5EF4-FFF2-40B4-BE49-F238E27FC236}">
                <a16:creationId xmlns:a16="http://schemas.microsoft.com/office/drawing/2014/main" id="{8A012EC3-46C9-4F03-B4F9-E801F4EEE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0DD478A5-3A3F-4B0E-BFE8-601A9FBFDB89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44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1989" name="그림 2">
            <a:extLst>
              <a:ext uri="{FF2B5EF4-FFF2-40B4-BE49-F238E27FC236}">
                <a16:creationId xmlns:a16="http://schemas.microsoft.com/office/drawing/2014/main" id="{FDD31698-5025-4727-A2C0-C31CED107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916113"/>
            <a:ext cx="4110038" cy="293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그림 3">
            <a:extLst>
              <a:ext uri="{FF2B5EF4-FFF2-40B4-BE49-F238E27FC236}">
                <a16:creationId xmlns:a16="http://schemas.microsoft.com/office/drawing/2014/main" id="{2C7D259B-771C-4D5A-961D-4F8022971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1892300"/>
            <a:ext cx="4567238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Rectangle 6">
            <a:extLst>
              <a:ext uri="{FF2B5EF4-FFF2-40B4-BE49-F238E27FC236}">
                <a16:creationId xmlns:a16="http://schemas.microsoft.com/office/drawing/2014/main" id="{1AE57BC8-A71D-46CB-B85A-2D64861D4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4365625"/>
            <a:ext cx="3529013" cy="636588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41992" name="Rectangle 8">
            <a:extLst>
              <a:ext uri="{FF2B5EF4-FFF2-40B4-BE49-F238E27FC236}">
                <a16:creationId xmlns:a16="http://schemas.microsoft.com/office/drawing/2014/main" id="{CE443CB6-0FBA-4DA7-B852-87853628D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363" y="5122863"/>
            <a:ext cx="230346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ko-KR" altLang="ko-KR" sz="1600">
                <a:solidFill>
                  <a:srgbClr val="404040"/>
                </a:solidFill>
                <a:latin typeface="+mn-ea"/>
              </a:rPr>
              <a:t>② 댓글 </a:t>
            </a:r>
            <a:r>
              <a:rPr lang="ko-KR" altLang="en-US" sz="1600">
                <a:solidFill>
                  <a:srgbClr val="404040"/>
                </a:solidFill>
                <a:latin typeface="+mn-ea"/>
              </a:rPr>
              <a:t>작성</a:t>
            </a:r>
            <a:r>
              <a:rPr lang="ko-KR" altLang="ko-KR" sz="1600">
                <a:solidFill>
                  <a:srgbClr val="404040"/>
                </a:solidFill>
                <a:latin typeface="+mn-ea"/>
              </a:rPr>
              <a:t> 성공 </a:t>
            </a:r>
          </a:p>
        </p:txBody>
      </p:sp>
      <p:sp>
        <p:nvSpPr>
          <p:cNvPr id="41993" name="Rectangle 6">
            <a:extLst>
              <a:ext uri="{FF2B5EF4-FFF2-40B4-BE49-F238E27FC236}">
                <a16:creationId xmlns:a16="http://schemas.microsoft.com/office/drawing/2014/main" id="{BE1E70C9-6B33-4281-8556-9EBF177FC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4538" y="4652963"/>
            <a:ext cx="482600" cy="1905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41994" name="Rectangle 8">
            <a:extLst>
              <a:ext uri="{FF2B5EF4-FFF2-40B4-BE49-F238E27FC236}">
                <a16:creationId xmlns:a16="http://schemas.microsoft.com/office/drawing/2014/main" id="{E1C0B69F-16BC-4836-B30C-9E81E6FFF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122863"/>
            <a:ext cx="24225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댓글 작성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                                       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   </a:t>
            </a:r>
            <a:endParaRPr lang="ko-KR" altLang="ko-KR" sz="1600" dirty="0">
              <a:solidFill>
                <a:srgbClr val="404040"/>
              </a:solidFill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>
            <a:extLst>
              <a:ext uri="{FF2B5EF4-FFF2-40B4-BE49-F238E27FC236}">
                <a16:creationId xmlns:a16="http://schemas.microsoft.com/office/drawing/2014/main" id="{FD0C0A7B-EE26-4ABF-90AD-D372ECE0E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6-4-7.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댓글 수정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BC61DFE0-EE7B-401D-BBC2-A96F120A8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44036" name="Text Box 3">
            <a:extLst>
              <a:ext uri="{FF2B5EF4-FFF2-40B4-BE49-F238E27FC236}">
                <a16:creationId xmlns:a16="http://schemas.microsoft.com/office/drawing/2014/main" id="{5515C54D-A112-4DF2-82A1-0B2EC7977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D203BCE5-1D9C-4031-A283-573C736A700B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45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4037" name="그림 2">
            <a:extLst>
              <a:ext uri="{FF2B5EF4-FFF2-40B4-BE49-F238E27FC236}">
                <a16:creationId xmlns:a16="http://schemas.microsoft.com/office/drawing/2014/main" id="{086ED7C4-0838-4CCE-930B-BB9E04CE1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1908175"/>
            <a:ext cx="45624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그림 3">
            <a:extLst>
              <a:ext uri="{FF2B5EF4-FFF2-40B4-BE49-F238E27FC236}">
                <a16:creationId xmlns:a16="http://schemas.microsoft.com/office/drawing/2014/main" id="{2175F371-7A8F-47CE-94B6-E8B77C3C0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63" y="1892300"/>
            <a:ext cx="4316412" cy="268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Rectangle 6">
            <a:extLst>
              <a:ext uri="{FF2B5EF4-FFF2-40B4-BE49-F238E27FC236}">
                <a16:creationId xmlns:a16="http://schemas.microsoft.com/office/drawing/2014/main" id="{F4968751-B804-4936-ADAF-CB943F099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4229100"/>
            <a:ext cx="576263" cy="2794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44040" name="Rectangle 6">
            <a:extLst>
              <a:ext uri="{FF2B5EF4-FFF2-40B4-BE49-F238E27FC236}">
                <a16:creationId xmlns:a16="http://schemas.microsoft.com/office/drawing/2014/main" id="{DA6C583F-AEDE-4AAF-A759-9B698C5AC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163" y="4071938"/>
            <a:ext cx="3036887" cy="436562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44041" name="Rectangle 8">
            <a:extLst>
              <a:ext uri="{FF2B5EF4-FFF2-40B4-BE49-F238E27FC236}">
                <a16:creationId xmlns:a16="http://schemas.microsoft.com/office/drawing/2014/main" id="{8C47BC09-88FD-4CF7-BDF6-CA4D928BF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8" y="4764088"/>
            <a:ext cx="230346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ko-KR" altLang="ko-KR" sz="1600">
                <a:solidFill>
                  <a:srgbClr val="404040"/>
                </a:solidFill>
                <a:latin typeface="+mn-ea"/>
              </a:rPr>
              <a:t>② 댓글 수정 성공 </a:t>
            </a:r>
          </a:p>
        </p:txBody>
      </p:sp>
      <p:sp>
        <p:nvSpPr>
          <p:cNvPr id="44042" name="Rectangle 8">
            <a:extLst>
              <a:ext uri="{FF2B5EF4-FFF2-40B4-BE49-F238E27FC236}">
                <a16:creationId xmlns:a16="http://schemas.microsoft.com/office/drawing/2014/main" id="{84CB7408-1D56-48B1-B5D6-A49C06674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138" y="4764088"/>
            <a:ext cx="24225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en-US" sz="1600">
                <a:solidFill>
                  <a:srgbClr val="404040"/>
                </a:solidFill>
                <a:latin typeface="+mn-ea"/>
              </a:rPr>
              <a:t>댓글 수정</a:t>
            </a:r>
            <a:r>
              <a:rPr lang="ko-KR" altLang="ko-KR" sz="1600">
                <a:solidFill>
                  <a:srgbClr val="404040"/>
                </a:solidFill>
                <a:latin typeface="+mn-ea"/>
              </a:rPr>
              <a:t>                                       </a:t>
            </a:r>
            <a:r>
              <a:rPr lang="en-US" altLang="ko-KR" sz="1600">
                <a:solidFill>
                  <a:srgbClr val="404040"/>
                </a:solidFill>
                <a:latin typeface="+mn-ea"/>
              </a:rPr>
              <a:t>     </a:t>
            </a:r>
            <a:endParaRPr lang="ko-KR" altLang="ko-KR" sz="1600">
              <a:solidFill>
                <a:srgbClr val="404040"/>
              </a:solidFill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>
            <a:extLst>
              <a:ext uri="{FF2B5EF4-FFF2-40B4-BE49-F238E27FC236}">
                <a16:creationId xmlns:a16="http://schemas.microsoft.com/office/drawing/2014/main" id="{A479239F-BE31-4F15-B334-13628B7E4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-1588"/>
            <a:ext cx="10058400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90000"/>
              </a:lnSpc>
              <a:spcBef>
                <a:spcPts val="13"/>
              </a:spcBef>
            </a:pPr>
            <a:r>
              <a:rPr lang="en-US" altLang="ko-KR" sz="4800" dirty="0">
                <a:solidFill>
                  <a:srgbClr val="404040"/>
                </a:solidFill>
                <a:latin typeface="+mn-ea"/>
              </a:rPr>
              <a:t>6-4-8. </a:t>
            </a:r>
            <a:r>
              <a:rPr lang="ko-KR" altLang="ko-KR" sz="4800" dirty="0">
                <a:solidFill>
                  <a:srgbClr val="404040"/>
                </a:solidFill>
                <a:latin typeface="+mn-ea"/>
              </a:rPr>
              <a:t>게시판 관리자 페이지</a:t>
            </a:r>
          </a:p>
        </p:txBody>
      </p:sp>
      <p:sp>
        <p:nvSpPr>
          <p:cNvPr id="46083" name="Text Box 2">
            <a:extLst>
              <a:ext uri="{FF2B5EF4-FFF2-40B4-BE49-F238E27FC236}">
                <a16:creationId xmlns:a16="http://schemas.microsoft.com/office/drawing/2014/main" id="{C2BAE98A-788E-4A98-AA7D-08494546C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75" y="2108200"/>
            <a:ext cx="3556000" cy="376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000" rIns="0" bIns="45000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①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모든 게시글 수정 및 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  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삭제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기능 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②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게시글 작성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수정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삭제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③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댓글 작성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수정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, </a:t>
            </a:r>
            <a:r>
              <a:rPr lang="ko-KR" altLang="ko-KR" sz="1600" dirty="0">
                <a:solidFill>
                  <a:srgbClr val="404040"/>
                </a:solidFill>
                <a:latin typeface="+mn-ea"/>
              </a:rPr>
              <a:t>삭제</a:t>
            </a: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eaLnBrk="1">
              <a:lnSpc>
                <a:spcPct val="100000"/>
              </a:lnSpc>
              <a:spcBef>
                <a:spcPts val="1213"/>
              </a:spcBef>
              <a:spcAft>
                <a:spcPts val="213"/>
              </a:spcAft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46084" name="Text Box 3">
            <a:extLst>
              <a:ext uri="{FF2B5EF4-FFF2-40B4-BE49-F238E27FC236}">
                <a16:creationId xmlns:a16="http://schemas.microsoft.com/office/drawing/2014/main" id="{7F5D4CCE-CE40-4FA6-BBC4-967F8C1E6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6446838"/>
            <a:ext cx="68183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en-US" altLang="ko-KR" sz="900">
                <a:solidFill>
                  <a:srgbClr val="FFFFFF"/>
                </a:solidFill>
                <a:latin typeface="+mn-ea"/>
              </a:rPr>
              <a:t>6. </a:t>
            </a:r>
            <a:r>
              <a:rPr lang="ko-KR" altLang="ko-KR" sz="900">
                <a:solidFill>
                  <a:srgbClr val="FFFFFF"/>
                </a:solidFill>
                <a:latin typeface="+mn-ea"/>
              </a:rPr>
              <a:t>기능 별 설명</a:t>
            </a:r>
          </a:p>
        </p:txBody>
      </p:sp>
      <p:sp>
        <p:nvSpPr>
          <p:cNvPr id="46085" name="Text Box 4">
            <a:extLst>
              <a:ext uri="{FF2B5EF4-FFF2-40B4-BE49-F238E27FC236}">
                <a16:creationId xmlns:a16="http://schemas.microsoft.com/office/drawing/2014/main" id="{E90DAFEE-34D8-426E-AAC4-9C41142F4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438" y="6446838"/>
            <a:ext cx="77946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32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8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4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</a:tabLst>
              <a:defRPr sz="2000">
                <a:solidFill>
                  <a:srgbClr val="000000"/>
                </a:solidFill>
                <a:latin typeface="Noto Sans KR" pitchFamily="16" charset="0"/>
                <a:cs typeface="Noto Sans KR" pitchFamily="16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fld id="{298F9C62-0145-4A9F-B58B-5D2F0E3E59F2}" type="slidenum">
              <a:rPr lang="en-US" altLang="ko-KR" sz="1100">
                <a:solidFill>
                  <a:srgbClr val="FFFFFF"/>
                </a:solidFill>
                <a:latin typeface="+mn-ea"/>
              </a:rPr>
              <a:pPr eaLnBrk="1">
                <a:lnSpc>
                  <a:spcPct val="100000"/>
                </a:lnSpc>
                <a:spcBef>
                  <a:spcPts val="13"/>
                </a:spcBef>
              </a:pPr>
              <a:t>46</a:t>
            </a:fld>
            <a:endParaRPr lang="en-US" altLang="ko-KR" sz="110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6086" name="Picture 5">
            <a:extLst>
              <a:ext uri="{FF2B5EF4-FFF2-40B4-BE49-F238E27FC236}">
                <a16:creationId xmlns:a16="http://schemas.microsoft.com/office/drawing/2014/main" id="{ECE2DBE5-69A0-49BE-8F46-C51F6D58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908175"/>
            <a:ext cx="5811838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7" name="Rectangle 6">
            <a:extLst>
              <a:ext uri="{FF2B5EF4-FFF2-40B4-BE49-F238E27FC236}">
                <a16:creationId xmlns:a16="http://schemas.microsoft.com/office/drawing/2014/main" id="{43AC2767-0192-48B9-8DAA-46894AD71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3060700"/>
            <a:ext cx="971550" cy="2339975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ko-KR" altLang="en-US">
              <a:latin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22A-795E-4E91-8829-A4FC066F2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7. </a:t>
            </a:r>
            <a:r>
              <a:rPr lang="ko-KR" altLang="en-US" dirty="0">
                <a:latin typeface="+mn-ea"/>
                <a:ea typeface="+mn-ea"/>
              </a:rPr>
              <a:t>시연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40DA6-8ED2-417B-AF45-F0A81358F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/>
          <a:lstStyle/>
          <a:p>
            <a:endParaRPr lang="en-US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16F14B-8699-4F71-86CA-FFE50319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4860" y="322857"/>
            <a:ext cx="2917524" cy="43208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575886-55C7-4961-947F-10900E14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180" y="296663"/>
            <a:ext cx="3046431" cy="44023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A400EE-C876-4B37-9FCA-D9765661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36407" y="296662"/>
            <a:ext cx="2931970" cy="440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12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22A-795E-4E91-8829-A4FC066F2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8. </a:t>
            </a:r>
            <a:r>
              <a:rPr lang="ko-KR" altLang="en-US" dirty="0">
                <a:latin typeface="+mn-ea"/>
                <a:ea typeface="+mn-ea"/>
              </a:rPr>
              <a:t>보완점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40DA6-8ED2-417B-AF45-F0A81358F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/>
          <a:lstStyle/>
          <a:p>
            <a:endParaRPr lang="en-US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16F14B-8699-4F71-86CA-FFE50319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7109" y="370887"/>
            <a:ext cx="2797863" cy="43110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575886-55C7-4961-947F-10900E14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10634" y="275233"/>
            <a:ext cx="2970731" cy="44339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A400EE-C876-4B37-9FCA-D9765661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52866" y="418589"/>
            <a:ext cx="2970731" cy="41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32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F26291-2E41-4809-A8FA-90933871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8-1. </a:t>
            </a:r>
            <a:r>
              <a:rPr lang="ko-KR" altLang="en-US" dirty="0">
                <a:latin typeface="+mn-ea"/>
                <a:ea typeface="+mn-ea"/>
              </a:rPr>
              <a:t>보완점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73E7D-C98A-4511-AF8E-DB3DD25E3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4639736" cy="736282"/>
          </a:xfrm>
        </p:spPr>
        <p:txBody>
          <a:bodyPr/>
          <a:lstStyle/>
          <a:p>
            <a:r>
              <a:rPr lang="ko-KR" altLang="en-US" b="1" dirty="0">
                <a:effectLst/>
              </a:rPr>
              <a:t>통계 및 데이터분석</a:t>
            </a:r>
            <a:endParaRPr lang="en-US" b="1" dirty="0">
              <a:latin typeface="+mn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C67F0-B539-4C92-A484-3CAD20620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4639736" cy="2910821"/>
          </a:xfrm>
        </p:spPr>
        <p:txBody>
          <a:bodyPr/>
          <a:lstStyle/>
          <a:p>
            <a:r>
              <a:rPr lang="ko-KR" altLang="en-US" dirty="0">
                <a:effectLst/>
              </a:rPr>
              <a:t>데이터 시각화 및 분석 기능 구현</a:t>
            </a:r>
            <a:endParaRPr lang="en-US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서비스 내에서 시각화 된 통계기능은</a:t>
            </a:r>
            <a:endParaRPr lang="en-US" altLang="ko-KR" dirty="0">
              <a:latin typeface="+mn-ea"/>
            </a:endParaRPr>
          </a:p>
          <a:p>
            <a:pPr marL="160020" indent="0">
              <a:buNone/>
            </a:pPr>
            <a:r>
              <a:rPr lang="en-US" altLang="ko-KR" dirty="0">
                <a:latin typeface="+mn-ea"/>
              </a:rPr>
              <a:t>  </a:t>
            </a:r>
            <a:r>
              <a:rPr lang="ko-KR" altLang="en-US" dirty="0">
                <a:latin typeface="+mn-ea"/>
              </a:rPr>
              <a:t>서비스에 대한 빠른 파악에 도움</a:t>
            </a:r>
            <a:endParaRPr lang="en-US" dirty="0">
              <a:latin typeface="+mn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2047B8-5E64-4762-9724-3912C8685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/>
          <a:lstStyle/>
          <a:p>
            <a:r>
              <a:rPr lang="ko-KR" altLang="en-US" b="1" dirty="0">
                <a:effectLst/>
              </a:rPr>
              <a:t>영화 추천</a:t>
            </a:r>
            <a:endParaRPr lang="en-US" b="1" dirty="0">
              <a:latin typeface="+mn-ea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86275D-C332-407D-9E55-4E1F4A08F9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r>
              <a:rPr lang="en-US" altLang="ko-KR" dirty="0">
                <a:effectLst/>
              </a:rPr>
              <a:t>‘</a:t>
            </a:r>
            <a:r>
              <a:rPr lang="ko-KR" altLang="en-US" dirty="0">
                <a:effectLst/>
              </a:rPr>
              <a:t>좋아요</a:t>
            </a:r>
            <a:r>
              <a:rPr lang="en-US" altLang="ko-KR" dirty="0">
                <a:effectLst/>
              </a:rPr>
              <a:t>’, ‘</a:t>
            </a:r>
            <a:r>
              <a:rPr lang="ko-KR" altLang="en-US" dirty="0">
                <a:effectLst/>
              </a:rPr>
              <a:t>봤어요</a:t>
            </a:r>
            <a:r>
              <a:rPr lang="en-US" altLang="ko-KR" dirty="0">
                <a:effectLst/>
              </a:rPr>
              <a:t>’, ‘</a:t>
            </a:r>
            <a:r>
              <a:rPr lang="ko-KR" altLang="en-US" dirty="0">
                <a:effectLst/>
              </a:rPr>
              <a:t>선호장르</a:t>
            </a:r>
            <a:r>
              <a:rPr lang="en-US" altLang="ko-KR" dirty="0">
                <a:effectLst/>
              </a:rPr>
              <a:t>’ </a:t>
            </a:r>
            <a:r>
              <a:rPr lang="ko-KR" altLang="en-US" dirty="0">
                <a:effectLst/>
              </a:rPr>
              <a:t>등을</a:t>
            </a:r>
            <a:endParaRPr lang="en-US" altLang="ko-KR" dirty="0">
              <a:effectLst/>
            </a:endParaRPr>
          </a:p>
          <a:p>
            <a:pPr marL="16002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활용한 </a:t>
            </a:r>
            <a:r>
              <a:rPr lang="ko-KR" altLang="en-US" dirty="0">
                <a:effectLst/>
              </a:rPr>
              <a:t>알고리즘과 추천 기능</a:t>
            </a:r>
            <a:endParaRPr lang="en-US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유사도 분석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필터링 등의 기법을</a:t>
            </a:r>
            <a:endParaRPr lang="en-US" altLang="ko-KR" dirty="0">
              <a:latin typeface="+mn-ea"/>
            </a:endParaRPr>
          </a:p>
          <a:p>
            <a:pPr marL="160020" indent="0">
              <a:buNone/>
            </a:pPr>
            <a:r>
              <a:rPr lang="en-US" altLang="ko-KR" dirty="0">
                <a:latin typeface="+mn-ea"/>
              </a:rPr>
              <a:t>  </a:t>
            </a:r>
            <a:r>
              <a:rPr lang="ko-KR" altLang="en-US" dirty="0">
                <a:latin typeface="+mn-ea"/>
              </a:rPr>
              <a:t>활용하여 더욱 치밀한 알고리즘 구축</a:t>
            </a:r>
            <a:endParaRPr lang="en-US" dirty="0">
              <a:latin typeface="+mn-ea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ED1905-4AE3-49D6-818C-17316AB4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>
                <a:latin typeface="+mn-ea"/>
              </a:rPr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F09813-C07F-4D58-AC5A-6C8C54DE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49</a:t>
            </a:fld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175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22A-795E-4E91-8829-A4FC066F2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주제 선정 이유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40DA6-8ED2-417B-AF45-F0A81358F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/>
          <a:lstStyle/>
          <a:p>
            <a:endParaRPr lang="en-US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16F14B-8699-4F71-86CA-FFE50319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1191" y="320463"/>
            <a:ext cx="2960100" cy="43886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575886-55C7-4961-947F-10900E14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2541" y="370883"/>
            <a:ext cx="2943711" cy="42539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A400EE-C876-4B37-9FCA-D9765661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17027" y="296662"/>
            <a:ext cx="2970731" cy="440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92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22A-795E-4E91-8829-A4FC066F2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9. Q &amp; A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40DA6-8ED2-417B-AF45-F0A81358F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/>
          <a:lstStyle/>
          <a:p>
            <a:endParaRPr lang="en-US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16F14B-8699-4F71-86CA-FFE50319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7664" y="320464"/>
            <a:ext cx="2905152" cy="43620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575886-55C7-4961-947F-10900E14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2313" y="283530"/>
            <a:ext cx="3127374" cy="439902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A400EE-C876-4B37-9FCA-D9765661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09184" y="296662"/>
            <a:ext cx="2799899" cy="440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/>
          <a:lstStyle/>
          <a:p>
            <a:r>
              <a:rPr lang="en-US" dirty="0">
                <a:latin typeface="+mn-ea"/>
                <a:ea typeface="+mn-ea"/>
              </a:rPr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4"/>
          <a:stretch/>
        </p:blipFill>
        <p:spPr>
          <a:xfrm>
            <a:off x="630936" y="640080"/>
            <a:ext cx="6912864" cy="531266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팀장</a:t>
            </a: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김태윤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팀원</a:t>
            </a: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이현수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팀원</a:t>
            </a:r>
            <a:r>
              <a:rPr lang="en-US" altLang="ko-KR" dirty="0">
                <a:latin typeface="+mn-ea"/>
              </a:rPr>
              <a:t>	</a:t>
            </a:r>
            <a:r>
              <a:rPr lang="ko-KR" altLang="en-US" dirty="0" err="1">
                <a:latin typeface="+mn-ea"/>
              </a:rPr>
              <a:t>이경준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팀원</a:t>
            </a: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김용원</a:t>
            </a:r>
            <a:endParaRPr lang="en-US" dirty="0">
              <a:latin typeface="+mn-ea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5DF86-2313-401C-B445-F7FC4899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9. Q &amp; A</a:t>
            </a:r>
            <a:endParaRPr lang="en-US" dirty="0">
              <a:latin typeface="+mn-ea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2DDF6-E1BF-42A8-8AE8-2E826C47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51</a:t>
            </a:fld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2-1. </a:t>
            </a:r>
            <a:r>
              <a:rPr lang="ko-KR" altLang="en-US" dirty="0">
                <a:latin typeface="+mn-ea"/>
                <a:ea typeface="+mn-ea"/>
              </a:rPr>
              <a:t>주제 선정 이유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DC0D3-E356-4ECC-9B54-005F69E9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334171"/>
            <a:ext cx="9966960" cy="73628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OTT</a:t>
            </a:r>
            <a:r>
              <a:rPr lang="ko-KR" altLang="en-US" dirty="0">
                <a:latin typeface="+mn-ea"/>
              </a:rPr>
              <a:t> 시장 확대 및 경쟁 심화에 따른 영화 컨텐츠에 대한 관심도 급증</a:t>
            </a:r>
            <a:endParaRPr lang="en-US" dirty="0">
              <a:latin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84615-184C-47D0-BE37-55B617625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88719" y="3460978"/>
            <a:ext cx="9966959" cy="73628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팀원들 모두 영화 컨텐츠에 대한 관심이 컸음</a:t>
            </a:r>
            <a:endParaRPr lang="en-US" altLang="ko-KR" dirty="0">
              <a:latin typeface="+mn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C2F1AE-742F-498E-906B-B55528B41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8720" y="4583749"/>
            <a:ext cx="9966958" cy="73628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CRUD</a:t>
            </a:r>
            <a:r>
              <a:rPr lang="ko-KR" altLang="en-US" dirty="0">
                <a:latin typeface="+mn-ea"/>
              </a:rPr>
              <a:t>와 추천 기능 두 군데 모두 적용하기 좋은 주제라고 판단</a:t>
            </a:r>
            <a:endParaRPr lang="en-US" dirty="0">
              <a:latin typeface="+mn-ea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주제 선정 이유 및 기대 효과</a:t>
            </a:r>
            <a:endParaRPr lang="en-US" dirty="0">
              <a:latin typeface="+mn-ea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6</a:t>
            </a:fld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000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F26291-2E41-4809-A8FA-90933871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2-2. </a:t>
            </a:r>
            <a:r>
              <a:rPr lang="ko-KR" altLang="en-US" dirty="0">
                <a:latin typeface="+mn-ea"/>
                <a:ea typeface="+mn-ea"/>
              </a:rPr>
              <a:t>기대효과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73E7D-C98A-4511-AF8E-DB3DD25E3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2057400"/>
            <a:ext cx="4639736" cy="736282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기본 기능구현</a:t>
            </a:r>
            <a:endParaRPr lang="en-US" dirty="0">
              <a:latin typeface="+mn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C67F0-B539-4C92-A484-3CAD20620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8720" y="2958274"/>
            <a:ext cx="4639736" cy="291082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+mn-ea"/>
              </a:rPr>
              <a:t>유저에게 영화 정보를 제공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영화에 대한 관심이 많은 유저들에게는</a:t>
            </a:r>
            <a:endParaRPr lang="en-US" altLang="ko-KR" dirty="0">
              <a:latin typeface="+mn-ea"/>
            </a:endParaRPr>
          </a:p>
          <a:p>
            <a:pPr marL="160020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영화 전문 커뮤니티의 역할을 기대</a:t>
            </a:r>
            <a:endParaRPr lang="en-US" dirty="0">
              <a:latin typeface="+mn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2047B8-5E64-4762-9724-3912C8685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통계 및 추천 기능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미구현</a:t>
            </a:r>
            <a:r>
              <a:rPr lang="en-US" altLang="ko-KR" dirty="0">
                <a:latin typeface="+mn-ea"/>
              </a:rPr>
              <a:t>)</a:t>
            </a:r>
            <a:endParaRPr lang="en-US" dirty="0">
              <a:latin typeface="+mn-ea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86275D-C332-407D-9E55-4E1F4A08F9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255688" cy="291082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+mn-ea"/>
              </a:rPr>
              <a:t>데이터 시각화 및 분석 기능 구현을</a:t>
            </a:r>
            <a:endParaRPr lang="en-US" altLang="ko-KR" dirty="0">
              <a:latin typeface="+mn-ea"/>
            </a:endParaRPr>
          </a:p>
          <a:p>
            <a:pPr marL="160020" indent="0">
              <a:buNone/>
            </a:pPr>
            <a:r>
              <a:rPr lang="ko-KR" altLang="en-US" dirty="0">
                <a:latin typeface="+mn-ea"/>
              </a:rPr>
              <a:t>  통해 서비스 전반에 대한 빠른 파악</a:t>
            </a:r>
            <a:endParaRPr lang="en-US" altLang="ko-KR" dirty="0">
              <a:latin typeface="+mn-ea"/>
            </a:endParaRPr>
          </a:p>
          <a:p>
            <a:pPr marL="160020" indent="0">
              <a:buNone/>
            </a:pPr>
            <a:r>
              <a:rPr lang="ko-KR" altLang="en-US" dirty="0">
                <a:latin typeface="+mn-ea"/>
              </a:rPr>
              <a:t>  및 대응이 가능</a:t>
            </a:r>
            <a:endParaRPr lang="en-US" altLang="ko-KR" dirty="0">
              <a:latin typeface="+mn-ea"/>
            </a:endParaRPr>
          </a:p>
          <a:p>
            <a:pPr marL="160020" indent="0">
              <a:buNone/>
            </a:pP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다양한 알고리즘에 따른 추천으로</a:t>
            </a:r>
            <a:r>
              <a:rPr lang="en-US" altLang="ko-KR" dirty="0">
                <a:latin typeface="+mn-ea"/>
              </a:rPr>
              <a:t>,</a:t>
            </a:r>
          </a:p>
          <a:p>
            <a:pPr marL="160020" indent="0">
              <a:buNone/>
            </a:pPr>
            <a:r>
              <a:rPr lang="en-US" altLang="ko-KR" dirty="0">
                <a:latin typeface="+mn-ea"/>
              </a:rPr>
              <a:t>  </a:t>
            </a:r>
            <a:r>
              <a:rPr lang="ko-KR" altLang="en-US" dirty="0">
                <a:latin typeface="+mn-ea"/>
              </a:rPr>
              <a:t>이후 미래 수익모델에 큰 도움이</a:t>
            </a:r>
            <a:endParaRPr lang="en-US" altLang="ko-KR" dirty="0">
              <a:latin typeface="+mn-ea"/>
            </a:endParaRPr>
          </a:p>
          <a:p>
            <a:pPr marL="160020" indent="0">
              <a:buNone/>
            </a:pPr>
            <a:r>
              <a:rPr lang="ko-KR" altLang="en-US" dirty="0">
                <a:latin typeface="+mn-ea"/>
              </a:rPr>
              <a:t>  될 수 있음</a:t>
            </a:r>
            <a:endParaRPr lang="en-US" dirty="0">
              <a:latin typeface="+mn-ea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ED1905-4AE3-49D6-818C-17316AB4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dirty="0">
                <a:latin typeface="+mn-ea"/>
              </a:rPr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F09813-C07F-4D58-AC5A-6C8C54DE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7</a:t>
            </a:fld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735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22A-795E-4E91-8829-A4FC066F2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개발환경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40DA6-8ED2-417B-AF45-F0A81358F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/>
          <a:lstStyle/>
          <a:p>
            <a:endParaRPr lang="en-US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16F14B-8699-4F71-86CA-FFE50319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1191" y="419130"/>
            <a:ext cx="2850575" cy="41879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575886-55C7-4961-947F-10900E14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2541" y="419129"/>
            <a:ext cx="2943711" cy="41574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A400EE-C876-4B37-9FCA-D9765661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17027" y="419129"/>
            <a:ext cx="2740783" cy="40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9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BDF5-397E-4B63-9502-BFA8BD9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US" dirty="0">
                <a:latin typeface="+mn-ea"/>
                <a:ea typeface="+mn-ea"/>
              </a:rPr>
              <a:t>3-1. </a:t>
            </a:r>
            <a:r>
              <a:rPr lang="ko-KR" altLang="en-US" dirty="0">
                <a:latin typeface="+mn-ea"/>
                <a:ea typeface="+mn-ea"/>
              </a:rPr>
              <a:t>개발환경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5F32026-FD7B-47A9-81A4-2DEE08F8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기술 설명</a:t>
            </a:r>
            <a:endParaRPr lang="en-US" dirty="0">
              <a:latin typeface="+mn-ea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9B3DD07-50F4-443D-90C5-94635459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+mn-ea"/>
              </a:rPr>
              <a:pPr/>
              <a:t>9</a:t>
            </a:fld>
            <a:endParaRPr lang="en-US" dirty="0">
              <a:latin typeface="+mn-ea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8A50404-5A24-4977-BA49-EF74B565492E}"/>
              </a:ext>
            </a:extLst>
          </p:cNvPr>
          <p:cNvSpPr txBox="1">
            <a:spLocks/>
          </p:cNvSpPr>
          <p:nvPr/>
        </p:nvSpPr>
        <p:spPr>
          <a:xfrm>
            <a:off x="7681760" y="1873250"/>
            <a:ext cx="3862540" cy="4573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- OS : Windows</a:t>
            </a:r>
          </a:p>
          <a:p>
            <a:r>
              <a:rPr lang="en-US" altLang="ko-KR" dirty="0">
                <a:latin typeface="+mn-ea"/>
              </a:rPr>
              <a:t>- JDK : 17.0.8</a:t>
            </a:r>
          </a:p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사용언어 </a:t>
            </a:r>
            <a:r>
              <a:rPr lang="en-US" altLang="ko-KR" dirty="0">
                <a:latin typeface="+mn-ea"/>
              </a:rPr>
              <a:t>: Java / JSP / Java Script / Python</a:t>
            </a:r>
          </a:p>
          <a:p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Jquery</a:t>
            </a:r>
            <a:r>
              <a:rPr lang="en-US" altLang="ko-KR" dirty="0">
                <a:latin typeface="+mn-ea"/>
              </a:rPr>
              <a:t> 3.7.1, CSS, HTML5</a:t>
            </a:r>
          </a:p>
          <a:p>
            <a:r>
              <a:rPr lang="en-US" altLang="ko-KR" dirty="0">
                <a:latin typeface="+mn-ea"/>
              </a:rPr>
              <a:t>- Spring Framework 3.9.14</a:t>
            </a:r>
          </a:p>
          <a:p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myBatis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- maven</a:t>
            </a:r>
          </a:p>
          <a:p>
            <a:r>
              <a:rPr lang="en-US" altLang="ko-KR" dirty="0">
                <a:latin typeface="+mn-ea"/>
              </a:rPr>
              <a:t>- JSTL</a:t>
            </a:r>
          </a:p>
          <a:p>
            <a:r>
              <a:rPr lang="en-US" altLang="ko-KR" dirty="0">
                <a:latin typeface="+mn-ea"/>
              </a:rPr>
              <a:t>- DBMS : Oracle 20.2.0.175</a:t>
            </a:r>
          </a:p>
          <a:p>
            <a:r>
              <a:rPr lang="en-US" altLang="ko-KR" dirty="0">
                <a:latin typeface="+mn-ea"/>
              </a:rPr>
              <a:t>- WAS : Tomcat 9.0</a:t>
            </a:r>
          </a:p>
          <a:p>
            <a:r>
              <a:rPr lang="en-US" altLang="ko-KR" dirty="0">
                <a:latin typeface="+mn-ea"/>
              </a:rPr>
              <a:t>- Tool : Eclipse IDE (2023-03)</a:t>
            </a:r>
          </a:p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형상관리도구 </a:t>
            </a:r>
            <a:r>
              <a:rPr lang="en-US" altLang="ko-KR" dirty="0">
                <a:latin typeface="+mn-ea"/>
              </a:rPr>
              <a:t>: GitHub</a:t>
            </a:r>
          </a:p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설계 </a:t>
            </a:r>
            <a:r>
              <a:rPr lang="en-US" altLang="ko-KR" dirty="0">
                <a:latin typeface="+mn-ea"/>
              </a:rPr>
              <a:t>: Figma, </a:t>
            </a:r>
            <a:r>
              <a:rPr lang="en-US" altLang="ko-KR" dirty="0" err="1">
                <a:latin typeface="+mn-ea"/>
              </a:rPr>
              <a:t>ERDMaster</a:t>
            </a:r>
            <a:endParaRPr lang="en-US" altLang="ko-KR" dirty="0">
              <a:latin typeface="+mn-ea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DEB3581-ECFA-49A8-8C8C-2E09A0C0FAB0}"/>
              </a:ext>
            </a:extLst>
          </p:cNvPr>
          <p:cNvGrpSpPr/>
          <p:nvPr/>
        </p:nvGrpSpPr>
        <p:grpSpPr>
          <a:xfrm>
            <a:off x="1195148" y="2258568"/>
            <a:ext cx="6064483" cy="3709165"/>
            <a:chOff x="549834" y="2192974"/>
            <a:chExt cx="6409095" cy="391993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E0905A5-F284-4DC7-A890-264532FA3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835" y="3601003"/>
              <a:ext cx="982191" cy="98219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11E7B75-5BF7-4EC1-89AB-77AAA9CD4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835" y="2263488"/>
              <a:ext cx="982191" cy="98219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072A933-A112-4952-B718-BB093F821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6738" y="2265054"/>
              <a:ext cx="982191" cy="98219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9A44AE8-AA73-4734-B98D-9280C6D37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6179" y="4935962"/>
              <a:ext cx="982191" cy="98219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F41F29A-89E9-4331-8FDB-1C6827E15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4290" y="2377692"/>
              <a:ext cx="1222705" cy="75691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09DA60F-B2D3-4097-BD56-D02FCEF38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64548" y="3601003"/>
              <a:ext cx="982191" cy="9821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6EF4FFD-56F6-4A37-B1E4-C49882784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834" y="4936953"/>
              <a:ext cx="982191" cy="98219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DA2765B-FB9F-4DBC-B0E5-D3F543C4F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1304" y="4743182"/>
              <a:ext cx="1826668" cy="1369729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C66F60D-DE82-4B8F-A0F5-E23B920BD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64548" y="4936952"/>
              <a:ext cx="982191" cy="98219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213D103-EF37-472C-8B86-84977252C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83543" y="3619844"/>
              <a:ext cx="982191" cy="98219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2123FAF-F9E2-4C90-BBA8-26741DF2E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6738" y="4935962"/>
              <a:ext cx="982191" cy="98219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4856126-5342-4474-BA91-FACA842A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76738" y="3601003"/>
              <a:ext cx="982191" cy="982191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E2D7CFC-295D-4384-AD59-AA53E0E1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11465" y="2192974"/>
              <a:ext cx="1126348" cy="1126348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D2AC4D5-38DB-4BAC-9A0B-0F3D6EF88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16180" y="2265054"/>
              <a:ext cx="982191" cy="98219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09750CC-3411-4DB9-A24C-9DD70CE0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98256" y="3619844"/>
              <a:ext cx="982191" cy="982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4900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A2FD3F-46AE-4866-A9EA-54986E912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806859-B29F-4F92-B2F0-76FC253972D6}">
  <ds:schemaRefs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sharepoint/v3"/>
    <ds:schemaRef ds:uri="http://schemas.microsoft.com/office/2006/metadata/properties"/>
    <ds:schemaRef ds:uri="230e9df3-be65-4c73-a93b-d1236ebd677e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15FCB62-95E4-4C92-B513-7B00BDB2A85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_RetrospectVTI</Template>
  <TotalTime>0</TotalTime>
  <Words>1301</Words>
  <Application>Microsoft Office PowerPoint</Application>
  <PresentationFormat>와이드스크린</PresentationFormat>
  <Paragraphs>467</Paragraphs>
  <Slides>51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맑은 고딕</vt:lpstr>
      <vt:lpstr>바탕</vt:lpstr>
      <vt:lpstr>Arial</vt:lpstr>
      <vt:lpstr>Calibri</vt:lpstr>
      <vt:lpstr>Calibri Light</vt:lpstr>
      <vt:lpstr>Times New Roman</vt:lpstr>
      <vt:lpstr>RetrospectVTI</vt:lpstr>
      <vt:lpstr>Movie Market</vt:lpstr>
      <vt:lpstr>목차</vt:lpstr>
      <vt:lpstr>1. 팀원 소개</vt:lpstr>
      <vt:lpstr>1. 팀원 소개</vt:lpstr>
      <vt:lpstr>2. 주제 선정 이유</vt:lpstr>
      <vt:lpstr>2-1. 주제 선정 이유</vt:lpstr>
      <vt:lpstr>2-2. 기대효과</vt:lpstr>
      <vt:lpstr>3. 개발환경</vt:lpstr>
      <vt:lpstr>3-1. 개발환경</vt:lpstr>
      <vt:lpstr>3-2. 개발환경</vt:lpstr>
      <vt:lpstr>4. 수행 일정</vt:lpstr>
      <vt:lpstr>4-1. 수행 일정</vt:lpstr>
      <vt:lpstr>5. 기능개요</vt:lpstr>
      <vt:lpstr>5. 기능개요</vt:lpstr>
      <vt:lpstr>6. 기능 별 설명</vt:lpstr>
      <vt:lpstr>PowerPoint 프레젠테이션</vt:lpstr>
      <vt:lpstr>PowerPoint 프레젠테이션</vt:lpstr>
      <vt:lpstr>PowerPoint 프레젠테이션</vt:lpstr>
      <vt:lpstr>PowerPoint 프레젠테이션</vt:lpstr>
      <vt:lpstr>6-1-5. 홈 페이지</vt:lpstr>
      <vt:lpstr>PowerPoint 프레젠테이션</vt:lpstr>
      <vt:lpstr>PowerPoint 프레젠테이션</vt:lpstr>
      <vt:lpstr>PowerPoint 프레젠테이션</vt:lpstr>
      <vt:lpstr>PowerPoint 프레젠테이션</vt:lpstr>
      <vt:lpstr>6-2-1. 영화전체 페이지</vt:lpstr>
      <vt:lpstr>6-2-2. 영화상세 페이지(1)</vt:lpstr>
      <vt:lpstr>6-2-3. 영화상세 페이지(2)</vt:lpstr>
      <vt:lpstr>6-2-4. 관리자 전체영화 페이지</vt:lpstr>
      <vt:lpstr>6-2-5. 새 영화 추가 페이지</vt:lpstr>
      <vt:lpstr>6-2-6. 영화 수정 페이지</vt:lpstr>
      <vt:lpstr>6-2-7. 관리자 전체 한줄평 페이지</vt:lpstr>
      <vt:lpstr>6-2-8. 한줄평 상세 페이지</vt:lpstr>
      <vt:lpstr>6-2-9. 한줄평 수정 페이지</vt:lpstr>
      <vt:lpstr>6-3-1. 장바구니 페이지</vt:lpstr>
      <vt:lpstr>6-3-2. 주문 페이지</vt:lpstr>
      <vt:lpstr>6-3-3. 주문완료 페이지</vt:lpstr>
      <vt:lpstr>6-3-4. 환불 페이지</vt:lpstr>
      <vt:lpstr>6-3-5. 주문내역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 시연</vt:lpstr>
      <vt:lpstr>8. 보완점</vt:lpstr>
      <vt:lpstr>8-1. 보완점</vt:lpstr>
      <vt:lpstr>9. 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2021-04-23T08:29:41Z</dcterms:created>
  <dcterms:modified xsi:type="dcterms:W3CDTF">2023-10-11T05:14:37Z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